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 id="2147483700" r:id="rId4"/>
  </p:sldMasterIdLst>
  <p:notesMasterIdLst>
    <p:notesMasterId r:id="rId24"/>
  </p:notesMasterIdLst>
  <p:sldIdLst>
    <p:sldId id="257" r:id="rId5"/>
    <p:sldId id="278" r:id="rId6"/>
    <p:sldId id="297" r:id="rId7"/>
    <p:sldId id="264" r:id="rId8"/>
    <p:sldId id="279" r:id="rId9"/>
    <p:sldId id="280" r:id="rId10"/>
    <p:sldId id="281" r:id="rId11"/>
    <p:sldId id="298" r:id="rId12"/>
    <p:sldId id="299" r:id="rId13"/>
    <p:sldId id="300" r:id="rId14"/>
    <p:sldId id="283" r:id="rId15"/>
    <p:sldId id="284" r:id="rId16"/>
    <p:sldId id="301" r:id="rId17"/>
    <p:sldId id="285" r:id="rId18"/>
    <p:sldId id="290" r:id="rId19"/>
    <p:sldId id="295" r:id="rId20"/>
    <p:sldId id="291" r:id="rId21"/>
    <p:sldId id="292" r:id="rId22"/>
    <p:sldId id="294" r:id="rId2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C4BB"/>
    <a:srgbClr val="00346C"/>
    <a:srgbClr val="A4653A"/>
    <a:srgbClr val="CD9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65920" autoAdjust="0"/>
  </p:normalViewPr>
  <p:slideViewPr>
    <p:cSldViewPr snapToGrid="0">
      <p:cViewPr varScale="1">
        <p:scale>
          <a:sx n="68" d="100"/>
          <a:sy n="68" d="100"/>
        </p:scale>
        <p:origin x="1368"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233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6B9C63-B141-453A-8170-96AEAC60FE0B}" type="datetimeFigureOut">
              <a:rPr lang="da-DK" smtClean="0"/>
              <a:t>15-08-2024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F65261-45B2-46D6-8465-856DED7FBC96}" type="slidenum">
              <a:rPr lang="da-DK" smtClean="0"/>
              <a:t>‹nr.›</a:t>
            </a:fld>
            <a:endParaRPr lang="da-DK"/>
          </a:p>
        </p:txBody>
      </p:sp>
    </p:spTree>
    <p:extLst>
      <p:ext uri="{BB962C8B-B14F-4D97-AF65-F5344CB8AC3E}">
        <p14:creationId xmlns:p14="http://schemas.microsoft.com/office/powerpoint/2010/main" val="1927507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r-L71ZNHRp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vsyd.dk/syd-og-soenderjylland/boern-skulle-knokle-i-marken-for-de-gule-knolde-der-ifoelge-landmand-er-en-undervurderet-spis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8F65261-45B2-46D6-8465-856DED7FBC96}" type="slidenum">
              <a:rPr lang="da-DK" smtClean="0"/>
              <a:t>1</a:t>
            </a:fld>
            <a:endParaRPr lang="da-DK"/>
          </a:p>
        </p:txBody>
      </p:sp>
    </p:spTree>
    <p:extLst>
      <p:ext uri="{BB962C8B-B14F-4D97-AF65-F5344CB8AC3E}">
        <p14:creationId xmlns:p14="http://schemas.microsoft.com/office/powerpoint/2010/main" val="2255401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a:t>OBS – denne del er inddelt efter klassetrin </a:t>
            </a:r>
          </a:p>
          <a:p>
            <a:endParaRPr lang="da-DK" baseline="0" dirty="0"/>
          </a:p>
          <a:p>
            <a:r>
              <a:rPr lang="da-DK" b="1" u="sng" baseline="0" dirty="0"/>
              <a:t>0.-3. klasse</a:t>
            </a:r>
          </a:p>
          <a:p>
            <a:endParaRPr lang="da-DK" baseline="0" dirty="0"/>
          </a:p>
          <a:p>
            <a:r>
              <a:rPr lang="da-DK" baseline="0" dirty="0"/>
              <a:t>Læs den medfølgende historie om Maren og Niels højt for klassen.</a:t>
            </a:r>
          </a:p>
          <a:p>
            <a:endParaRPr lang="da-DK" baseline="0" dirty="0"/>
          </a:p>
          <a:p>
            <a:r>
              <a:rPr lang="da-DK" baseline="0" dirty="0"/>
              <a:t>Snak bagefter med klassen om, hvordan man levede i slutningen af 1800-tallet, og hvordan vi lever i dag, og arbejd med spørgsmålene til teksten (Se PDF)</a:t>
            </a:r>
          </a:p>
          <a:p>
            <a:endParaRPr lang="da-DK" baseline="0" dirty="0"/>
          </a:p>
          <a:p>
            <a:r>
              <a:rPr lang="da-DK" baseline="0" dirty="0"/>
              <a:t>Lad evt. eleverne tegne en tegning fra historien.</a:t>
            </a:r>
            <a:endParaRPr lang="da-DK" dirty="0"/>
          </a:p>
          <a:p>
            <a:endParaRPr lang="da-DK" dirty="0"/>
          </a:p>
        </p:txBody>
      </p:sp>
      <p:sp>
        <p:nvSpPr>
          <p:cNvPr id="4" name="Pladsholder til slidenummer 3"/>
          <p:cNvSpPr>
            <a:spLocks noGrp="1"/>
          </p:cNvSpPr>
          <p:nvPr>
            <p:ph type="sldNum" sz="quarter" idx="5"/>
          </p:nvPr>
        </p:nvSpPr>
        <p:spPr/>
        <p:txBody>
          <a:bodyPr/>
          <a:lstStyle/>
          <a:p>
            <a:fld id="{98F65261-45B2-46D6-8465-856DED7FBC96}" type="slidenum">
              <a:rPr lang="da-DK" smtClean="0"/>
              <a:t>11</a:t>
            </a:fld>
            <a:endParaRPr lang="da-DK"/>
          </a:p>
        </p:txBody>
      </p:sp>
    </p:spTree>
    <p:extLst>
      <p:ext uri="{BB962C8B-B14F-4D97-AF65-F5344CB8AC3E}">
        <p14:creationId xmlns:p14="http://schemas.microsoft.com/office/powerpoint/2010/main" val="2033078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a:t>OBS – denne del er inddelt efter klassetrin </a:t>
            </a:r>
          </a:p>
          <a:p>
            <a:endParaRPr lang="da-DK" baseline="0" dirty="0"/>
          </a:p>
          <a:p>
            <a:r>
              <a:rPr lang="da-DK" b="1" u="sng" baseline="0" dirty="0"/>
              <a:t>3.-6. klase</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Læs fakta-teksten i materialet ”</a:t>
            </a:r>
            <a:r>
              <a:rPr lang="da-DK" sz="1800" b="1" dirty="0">
                <a:solidFill>
                  <a:srgbClr val="243255"/>
                </a:solidFill>
                <a:effectLst/>
                <a:latin typeface="Calibri Light" panose="020F0302020204030204" pitchFamily="34" charset="0"/>
                <a:ea typeface="Times New Roman" panose="02020603050405020304" pitchFamily="18" charset="0"/>
                <a:cs typeface="Times New Roman" panose="02020603050405020304" pitchFamily="18" charset="0"/>
              </a:rPr>
              <a:t> Fakta-tekst om kartofler: Fra det forgyldte inkarige til det det danske middagsbord”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b="1" dirty="0">
              <a:solidFill>
                <a:srgbClr val="24325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dirty="0">
                <a:solidFill>
                  <a:srgbClr val="243255"/>
                </a:solidFill>
                <a:effectLst/>
                <a:latin typeface="Calibri Light" panose="020F0302020204030204" pitchFamily="34" charset="0"/>
                <a:ea typeface="Times New Roman" panose="02020603050405020304" pitchFamily="18" charset="0"/>
                <a:cs typeface="Times New Roman" panose="02020603050405020304" pitchFamily="18" charset="0"/>
              </a:rPr>
              <a:t>Video: </a:t>
            </a:r>
            <a:r>
              <a:rPr lang="da-DK" sz="1800" b="0" dirty="0">
                <a:solidFill>
                  <a:srgbClr val="243255"/>
                </a:solidFill>
                <a:effectLst/>
                <a:latin typeface="Calibri Light" panose="020F0302020204030204" pitchFamily="34" charset="0"/>
                <a:ea typeface="Times New Roman" panose="02020603050405020304" pitchFamily="18" charset="0"/>
                <a:cs typeface="Times New Roman" panose="02020603050405020304" pitchFamily="18" charset="0"/>
              </a:rPr>
              <a:t>I kan med fordel se dele af videoen, som kan findes i </a:t>
            </a:r>
            <a:r>
              <a:rPr lang="da-DK" sz="1800" b="0" dirty="0" err="1">
                <a:solidFill>
                  <a:srgbClr val="243255"/>
                </a:solidFill>
                <a:effectLst/>
                <a:latin typeface="Calibri Light" panose="020F0302020204030204" pitchFamily="34" charset="0"/>
                <a:ea typeface="Times New Roman" panose="02020603050405020304" pitchFamily="18" charset="0"/>
                <a:cs typeface="Times New Roman" panose="02020603050405020304" pitchFamily="18" charset="0"/>
              </a:rPr>
              <a:t>PDF’en</a:t>
            </a:r>
            <a:r>
              <a:rPr lang="da-DK" sz="1800" b="0" dirty="0">
                <a:solidFill>
                  <a:srgbClr val="243255"/>
                </a:solidFill>
                <a:effectLst/>
                <a:latin typeface="Calibri Light" panose="020F0302020204030204" pitchFamily="34" charset="0"/>
                <a:ea typeface="Times New Roman" panose="02020603050405020304" pitchFamily="18" charset="0"/>
                <a:cs typeface="Times New Roman" panose="02020603050405020304" pitchFamily="18" charset="0"/>
              </a:rPr>
              <a:t> sammen med teksten. Teksten og videoen supplerer hinanden </a:t>
            </a:r>
            <a:endParaRPr lang="da-DK" sz="1800" b="1" dirty="0">
              <a:solidFill>
                <a:srgbClr val="243255"/>
              </a:solidFill>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fld id="{98F65261-45B2-46D6-8465-856DED7FBC96}" type="slidenum">
              <a:rPr lang="da-DK" smtClean="0"/>
              <a:t>12</a:t>
            </a:fld>
            <a:endParaRPr lang="da-DK"/>
          </a:p>
        </p:txBody>
      </p:sp>
    </p:spTree>
    <p:extLst>
      <p:ext uri="{BB962C8B-B14F-4D97-AF65-F5344CB8AC3E}">
        <p14:creationId xmlns:p14="http://schemas.microsoft.com/office/powerpoint/2010/main" val="1577876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8F65261-45B2-46D6-8465-856DED7FBC96}" type="slidenum">
              <a:rPr lang="da-DK" smtClean="0"/>
              <a:t>14</a:t>
            </a:fld>
            <a:endParaRPr lang="da-DK"/>
          </a:p>
        </p:txBody>
      </p:sp>
    </p:spTree>
    <p:extLst>
      <p:ext uri="{BB962C8B-B14F-4D97-AF65-F5344CB8AC3E}">
        <p14:creationId xmlns:p14="http://schemas.microsoft.com/office/powerpoint/2010/main" val="2000129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Begynd med at smage på kartoflen og tal om konsistensen. </a:t>
            </a:r>
          </a:p>
        </p:txBody>
      </p:sp>
      <p:sp>
        <p:nvSpPr>
          <p:cNvPr id="4" name="Pladsholder til slidenummer 3"/>
          <p:cNvSpPr>
            <a:spLocks noGrp="1"/>
          </p:cNvSpPr>
          <p:nvPr>
            <p:ph type="sldNum" sz="quarter" idx="5"/>
          </p:nvPr>
        </p:nvSpPr>
        <p:spPr/>
        <p:txBody>
          <a:bodyPr/>
          <a:lstStyle/>
          <a:p>
            <a:fld id="{98F65261-45B2-46D6-8465-856DED7FBC96}" type="slidenum">
              <a:rPr lang="da-DK" smtClean="0"/>
              <a:t>15</a:t>
            </a:fld>
            <a:endParaRPr lang="da-DK"/>
          </a:p>
        </p:txBody>
      </p:sp>
    </p:spTree>
    <p:extLst>
      <p:ext uri="{BB962C8B-B14F-4D97-AF65-F5344CB8AC3E}">
        <p14:creationId xmlns:p14="http://schemas.microsoft.com/office/powerpoint/2010/main" val="3728812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Her skal I sammen med jeres lærer lave kartoffelmel. Det er hårdt arbejde!</a:t>
            </a:r>
          </a:p>
          <a:p>
            <a:endParaRPr lang="da-DK" dirty="0"/>
          </a:p>
          <a:p>
            <a:r>
              <a:rPr lang="da-DK" dirty="0"/>
              <a:t>I finder opskriften i PDF-filen. Læs den godt igennem, inden I begynder. </a:t>
            </a:r>
          </a:p>
        </p:txBody>
      </p:sp>
      <p:sp>
        <p:nvSpPr>
          <p:cNvPr id="4" name="Pladsholder til slidenummer 3"/>
          <p:cNvSpPr>
            <a:spLocks noGrp="1"/>
          </p:cNvSpPr>
          <p:nvPr>
            <p:ph type="sldNum" sz="quarter" idx="5"/>
          </p:nvPr>
        </p:nvSpPr>
        <p:spPr/>
        <p:txBody>
          <a:bodyPr/>
          <a:lstStyle/>
          <a:p>
            <a:fld id="{98F65261-45B2-46D6-8465-856DED7FBC96}" type="slidenum">
              <a:rPr lang="da-DK" smtClean="0"/>
              <a:t>16</a:t>
            </a:fld>
            <a:endParaRPr lang="da-DK"/>
          </a:p>
        </p:txBody>
      </p:sp>
    </p:spTree>
    <p:extLst>
      <p:ext uri="{BB962C8B-B14F-4D97-AF65-F5344CB8AC3E}">
        <p14:creationId xmlns:p14="http://schemas.microsoft.com/office/powerpoint/2010/main" val="1515830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Holdet, der skal bage småkager, skal være i køkkenet</a:t>
            </a:r>
            <a:r>
              <a:rPr lang="da-DK" baseline="0" dirty="0"/>
              <a:t> ved siden af lokalet.</a:t>
            </a:r>
          </a:p>
          <a:p>
            <a:r>
              <a:rPr lang="da-DK" baseline="0" dirty="0"/>
              <a:t>Her skal I bage småkagerne. I småkagerne skal I bruge kartoffelmel.</a:t>
            </a:r>
          </a:p>
          <a:p>
            <a:r>
              <a:rPr lang="da-DK" baseline="0" dirty="0"/>
              <a:t>Småkagerne, som I skal bage, er en opskrift fra Vestjylland.</a:t>
            </a:r>
          </a:p>
          <a:p>
            <a:r>
              <a:rPr lang="da-DK" baseline="0" dirty="0"/>
              <a:t>I Vestjylland er jorden meget sandet, ikke alt kan gro der, men kartofler kan godt. </a:t>
            </a:r>
            <a:endParaRPr lang="da-DK" dirty="0"/>
          </a:p>
        </p:txBody>
      </p:sp>
      <p:sp>
        <p:nvSpPr>
          <p:cNvPr id="4" name="Pladsholder til slidenummer 3"/>
          <p:cNvSpPr>
            <a:spLocks noGrp="1"/>
          </p:cNvSpPr>
          <p:nvPr>
            <p:ph type="sldNum" sz="quarter" idx="5"/>
          </p:nvPr>
        </p:nvSpPr>
        <p:spPr/>
        <p:txBody>
          <a:bodyPr/>
          <a:lstStyle/>
          <a:p>
            <a:fld id="{98F65261-45B2-46D6-8465-856DED7FBC96}" type="slidenum">
              <a:rPr lang="da-DK" smtClean="0"/>
              <a:t>17</a:t>
            </a:fld>
            <a:endParaRPr lang="da-DK"/>
          </a:p>
        </p:txBody>
      </p:sp>
    </p:spTree>
    <p:extLst>
      <p:ext uri="{BB962C8B-B14F-4D97-AF65-F5344CB8AC3E}">
        <p14:creationId xmlns:p14="http://schemas.microsoft.com/office/powerpoint/2010/main" val="647356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Nå småkagerne er færdige, fordeler I dem, så alle får lige mange. </a:t>
            </a:r>
          </a:p>
          <a:p>
            <a:endParaRPr lang="da-DK" dirty="0"/>
          </a:p>
          <a:p>
            <a:r>
              <a:rPr lang="da-DK" dirty="0"/>
              <a:t>Imens I smager på kagerne, kan I snakke om, hvad I har lært om kartoflen. </a:t>
            </a:r>
            <a:endParaRPr lang="da-DK" dirty="0">
              <a:sym typeface="Wingdings" panose="05000000000000000000" pitchFamily="2" charset="2"/>
            </a:endParaRPr>
          </a:p>
          <a:p>
            <a:endParaRPr lang="da-DK" dirty="0">
              <a:sym typeface="Wingdings" panose="05000000000000000000" pitchFamily="2" charset="2"/>
            </a:endParaRPr>
          </a:p>
          <a:p>
            <a:r>
              <a:rPr lang="da-DK" dirty="0">
                <a:sym typeface="Wingdings" panose="05000000000000000000" pitchFamily="2" charset="2"/>
              </a:rPr>
              <a:t>Ønsker I at arbejde videre med kartoflen, findes der forslag til efterbearbejdning i </a:t>
            </a:r>
            <a:r>
              <a:rPr lang="da-DK" dirty="0" err="1">
                <a:sym typeface="Wingdings" panose="05000000000000000000" pitchFamily="2" charset="2"/>
              </a:rPr>
              <a:t>PDF’en</a:t>
            </a:r>
            <a:r>
              <a:rPr lang="da-DK" dirty="0">
                <a:sym typeface="Wingdings" panose="05000000000000000000" pitchFamily="2" charset="2"/>
              </a:rPr>
              <a:t>. </a:t>
            </a:r>
          </a:p>
          <a:p>
            <a:endParaRPr lang="da-DK" dirty="0">
              <a:sym typeface="Wingdings" panose="05000000000000000000" pitchFamily="2" charset="2"/>
            </a:endParaRPr>
          </a:p>
          <a:p>
            <a:endParaRPr lang="da-DK" dirty="0"/>
          </a:p>
        </p:txBody>
      </p:sp>
      <p:sp>
        <p:nvSpPr>
          <p:cNvPr id="4" name="Pladsholder til slidenummer 3"/>
          <p:cNvSpPr>
            <a:spLocks noGrp="1"/>
          </p:cNvSpPr>
          <p:nvPr>
            <p:ph type="sldNum" sz="quarter" idx="5"/>
          </p:nvPr>
        </p:nvSpPr>
        <p:spPr/>
        <p:txBody>
          <a:bodyPr/>
          <a:lstStyle/>
          <a:p>
            <a:fld id="{98F65261-45B2-46D6-8465-856DED7FBC96}" type="slidenum">
              <a:rPr lang="da-DK" smtClean="0"/>
              <a:t>18</a:t>
            </a:fld>
            <a:endParaRPr lang="da-DK"/>
          </a:p>
        </p:txBody>
      </p:sp>
    </p:spTree>
    <p:extLst>
      <p:ext uri="{BB962C8B-B14F-4D97-AF65-F5344CB8AC3E}">
        <p14:creationId xmlns:p14="http://schemas.microsoft.com/office/powerpoint/2010/main" val="4212314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 glæder os til at se jer </a:t>
            </a:r>
            <a:r>
              <a:rPr lang="da-DK" dirty="0">
                <a:sym typeface="Wingdings" panose="05000000000000000000" pitchFamily="2" charset="2"/>
              </a:rPr>
              <a:t></a:t>
            </a:r>
            <a:endParaRPr lang="da-DK" baseline="0" dirty="0"/>
          </a:p>
        </p:txBody>
      </p:sp>
      <p:sp>
        <p:nvSpPr>
          <p:cNvPr id="4" name="Pladsholder til slidenummer 3"/>
          <p:cNvSpPr>
            <a:spLocks noGrp="1"/>
          </p:cNvSpPr>
          <p:nvPr>
            <p:ph type="sldNum" sz="quarter" idx="10"/>
          </p:nvPr>
        </p:nvSpPr>
        <p:spPr/>
        <p:txBody>
          <a:bodyPr/>
          <a:lstStyle/>
          <a:p>
            <a:fld id="{98F65261-45B2-46D6-8465-856DED7FBC96}" type="slidenum">
              <a:rPr lang="da-DK" smtClean="0"/>
              <a:t>19</a:t>
            </a:fld>
            <a:endParaRPr lang="da-DK"/>
          </a:p>
        </p:txBody>
      </p:sp>
    </p:spTree>
    <p:extLst>
      <p:ext uri="{BB962C8B-B14F-4D97-AF65-F5344CB8AC3E}">
        <p14:creationId xmlns:p14="http://schemas.microsoft.com/office/powerpoint/2010/main" val="2800002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8F65261-45B2-46D6-8465-856DED7FBC96}" type="slidenum">
              <a:rPr lang="da-DK" smtClean="0"/>
              <a:t>2</a:t>
            </a:fld>
            <a:endParaRPr lang="da-DK"/>
          </a:p>
        </p:txBody>
      </p:sp>
    </p:spTree>
    <p:extLst>
      <p:ext uri="{BB962C8B-B14F-4D97-AF65-F5344CB8AC3E}">
        <p14:creationId xmlns:p14="http://schemas.microsoft.com/office/powerpoint/2010/main" val="1156443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Tekst:</a:t>
            </a:r>
          </a:p>
          <a:p>
            <a:r>
              <a:rPr lang="da-DK" sz="1200" kern="1200" dirty="0">
                <a:solidFill>
                  <a:schemeClr val="tx1"/>
                </a:solidFill>
                <a:effectLst/>
                <a:latin typeface="+mn-lt"/>
                <a:ea typeface="+mn-ea"/>
                <a:cs typeface="+mn-cs"/>
              </a:rPr>
              <a:t>I dag spiser vi kartofler</a:t>
            </a:r>
            <a:r>
              <a:rPr lang="da-DK" sz="1200" kern="1200" baseline="0" dirty="0">
                <a:solidFill>
                  <a:schemeClr val="tx1"/>
                </a:solidFill>
                <a:effectLst/>
                <a:latin typeface="+mn-lt"/>
                <a:ea typeface="+mn-ea"/>
                <a:cs typeface="+mn-cs"/>
              </a:rPr>
              <a:t> som den naturligste ting i verden</a:t>
            </a:r>
            <a:r>
              <a:rPr lang="da-DK" sz="1200" kern="1200" dirty="0">
                <a:solidFill>
                  <a:schemeClr val="tx1"/>
                </a:solidFill>
                <a:effectLst/>
                <a:latin typeface="+mn-lt"/>
                <a:ea typeface="+mn-ea"/>
                <a:cs typeface="+mn-cs"/>
              </a:rPr>
              <a:t>, men denne lille forunderlige knold har været næsten 3000 år undervejs, inden den landede på vores spiseborde. For at forstå kartoflens rejse og betydning, må vi tilbage i tiden. </a:t>
            </a:r>
          </a:p>
          <a:p>
            <a:r>
              <a:rPr lang="da-DK"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a:t>I skal nu se en lille film om, hvordan kartoflen kom til Europa. Kartoflen har nemlig ikke altid været en del af danskernes mad.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4000" dirty="0">
                <a:hlinkClick r:id="rId3"/>
              </a:rPr>
              <a:t>Eventyret om den vidunderlige kartoffel (youtube.com)</a:t>
            </a:r>
            <a:endParaRPr lang="da-DK" dirty="0"/>
          </a:p>
        </p:txBody>
      </p:sp>
      <p:sp>
        <p:nvSpPr>
          <p:cNvPr id="4" name="Pladsholder til slidenummer 3"/>
          <p:cNvSpPr>
            <a:spLocks noGrp="1"/>
          </p:cNvSpPr>
          <p:nvPr>
            <p:ph type="sldNum" sz="quarter" idx="5"/>
          </p:nvPr>
        </p:nvSpPr>
        <p:spPr/>
        <p:txBody>
          <a:bodyPr/>
          <a:lstStyle/>
          <a:p>
            <a:fld id="{98F65261-45B2-46D6-8465-856DED7FBC96}" type="slidenum">
              <a:rPr lang="da-DK" smtClean="0"/>
              <a:t>4</a:t>
            </a:fld>
            <a:endParaRPr lang="da-DK"/>
          </a:p>
        </p:txBody>
      </p:sp>
    </p:spTree>
    <p:extLst>
      <p:ext uri="{BB962C8B-B14F-4D97-AF65-F5344CB8AC3E}">
        <p14:creationId xmlns:p14="http://schemas.microsoft.com/office/powerpoint/2010/main" val="2304983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Kort fra Illux.dk</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Prøv</a:t>
            </a:r>
            <a:r>
              <a:rPr lang="da-DK" sz="1200" kern="1200" baseline="0" dirty="0">
                <a:solidFill>
                  <a:schemeClr val="tx1"/>
                </a:solidFill>
                <a:effectLst/>
                <a:latin typeface="+mn-lt"/>
                <a:ea typeface="+mn-ea"/>
                <a:cs typeface="+mn-cs"/>
              </a:rPr>
              <a:t> at få eleverne til at fortælle om filmen ved hjælp af kortet. Snak om den lange rejse kartoflen har været på, inden den endte på vores middagsbord.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baseline="0" dirty="0">
                <a:solidFill>
                  <a:schemeClr val="tx1"/>
                </a:solidFill>
                <a:effectLst/>
                <a:latin typeface="+mn-lt"/>
                <a:ea typeface="+mn-ea"/>
                <a:cs typeface="+mn-cs"/>
              </a:rPr>
              <a:t>Vær opmærksom på at kortet på dias er verden i dag (den verden eleverne kender), men at verden så anderledes ud i 1500-tallet.</a:t>
            </a:r>
            <a:endParaRPr lang="da-DK" sz="1200" kern="1200" dirty="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5"/>
          </p:nvPr>
        </p:nvSpPr>
        <p:spPr/>
        <p:txBody>
          <a:bodyPr/>
          <a:lstStyle/>
          <a:p>
            <a:fld id="{98F65261-45B2-46D6-8465-856DED7FBC96}" type="slidenum">
              <a:rPr lang="da-DK" smtClean="0"/>
              <a:t>5</a:t>
            </a:fld>
            <a:endParaRPr lang="da-DK"/>
          </a:p>
        </p:txBody>
      </p:sp>
    </p:spTree>
    <p:extLst>
      <p:ext uri="{BB962C8B-B14F-4D97-AF65-F5344CB8AC3E}">
        <p14:creationId xmlns:p14="http://schemas.microsoft.com/office/powerpoint/2010/main" val="1239926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Kort fra Illux.dk</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Billede: </a:t>
            </a:r>
            <a:r>
              <a:rPr lang="da-DK" dirty="0">
                <a:hlinkClick r:id="rId3"/>
              </a:rPr>
              <a:t>Børn skulle knokle i marken for de gule knolde, der ifølge landmand er en undervurderet spise | TV SYD</a:t>
            </a:r>
            <a:r>
              <a:rPr lang="da-DK"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r>
              <a:rPr lang="da-DK" dirty="0"/>
              <a:t>Kan I finde på tidslinjen, hvornår kartoflen kom til Europa?</a:t>
            </a:r>
          </a:p>
          <a:p>
            <a:r>
              <a:rPr lang="da-DK" dirty="0"/>
              <a:t>Hvornår</a:t>
            </a:r>
            <a:r>
              <a:rPr lang="da-DK" baseline="0" dirty="0"/>
              <a:t> tror I, at vi begyndte sådan for alvor at spise kartofler hver dag?</a:t>
            </a:r>
          </a:p>
          <a:p>
            <a:endParaRPr lang="da-DK" baseline="0" dirty="0"/>
          </a:p>
          <a:p>
            <a:r>
              <a:rPr lang="da-DK" baseline="0" dirty="0"/>
              <a:t>(Snak om, hvad der kræves for at koge kartofler. Der kræves et kogeblus. Da vi havde et åbent ildsted til madlavning, havde vi et blus. Så kunne der ikke laves andet mad end kogte kartofler, hvis det var basismaden. Kogte kartofler blev først en del af danskernes daglig basismad, da husene fik et brændekomfur med flere kogeblus – dvs. i den sidste halvdel af 1800-tallet).</a:t>
            </a:r>
          </a:p>
          <a:p>
            <a:endParaRPr lang="da-DK" dirty="0"/>
          </a:p>
        </p:txBody>
      </p:sp>
      <p:sp>
        <p:nvSpPr>
          <p:cNvPr id="4" name="Pladsholder til slidenummer 3"/>
          <p:cNvSpPr>
            <a:spLocks noGrp="1"/>
          </p:cNvSpPr>
          <p:nvPr>
            <p:ph type="sldNum" sz="quarter" idx="5"/>
          </p:nvPr>
        </p:nvSpPr>
        <p:spPr/>
        <p:txBody>
          <a:bodyPr/>
          <a:lstStyle/>
          <a:p>
            <a:fld id="{98F65261-45B2-46D6-8465-856DED7FBC96}" type="slidenum">
              <a:rPr lang="da-DK" smtClean="0"/>
              <a:t>6</a:t>
            </a:fld>
            <a:endParaRPr lang="da-DK"/>
          </a:p>
        </p:txBody>
      </p:sp>
    </p:spTree>
    <p:extLst>
      <p:ext uri="{BB962C8B-B14F-4D97-AF65-F5344CB8AC3E}">
        <p14:creationId xmlns:p14="http://schemas.microsoft.com/office/powerpoint/2010/main" val="3512461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Tekst:</a:t>
            </a:r>
          </a:p>
          <a:p>
            <a:r>
              <a:rPr lang="da-DK" baseline="0" dirty="0"/>
              <a:t>På billedet kan I se en kartoffelplante. Vi spiser knoldene, som gror i jorden. Hvis knoldene får lys (over jorden), bliver de grønne. Når de er grønne, er det tegn på, at de har udviklet et giftstof, som hedder </a:t>
            </a:r>
            <a:r>
              <a:rPr lang="da-DK" baseline="0" dirty="0" err="1"/>
              <a:t>solanin</a:t>
            </a:r>
            <a:r>
              <a:rPr lang="da-DK" baseline="0" dirty="0"/>
              <a:t>. Hvis en kartoffel er grøn, skal den kasseres.</a:t>
            </a:r>
          </a:p>
          <a:p>
            <a:r>
              <a:rPr lang="da-DK" baseline="0" dirty="0"/>
              <a:t> </a:t>
            </a:r>
          </a:p>
          <a:p>
            <a:r>
              <a:rPr lang="da-DK" baseline="0" dirty="0"/>
              <a:t>Der findes mange forskellige sorter af kartofler. Nogle kartofler er gode at koge til mos, andre til at bage og nogle til kogte kartofler eller brunede kartofler. De forskellige sorter smager forskellige – og de ser også forskellige ud. På billedet kan du se nogle forskellige kartoffelsorter. Ja, det er rigtigt. Nogle kartoffelsorter er lilla.</a:t>
            </a:r>
          </a:p>
          <a:p>
            <a:endParaRPr lang="da-DK" dirty="0"/>
          </a:p>
        </p:txBody>
      </p:sp>
      <p:sp>
        <p:nvSpPr>
          <p:cNvPr id="4" name="Pladsholder til slidenummer 3"/>
          <p:cNvSpPr>
            <a:spLocks noGrp="1"/>
          </p:cNvSpPr>
          <p:nvPr>
            <p:ph type="sldNum" sz="quarter" idx="5"/>
          </p:nvPr>
        </p:nvSpPr>
        <p:spPr/>
        <p:txBody>
          <a:bodyPr/>
          <a:lstStyle/>
          <a:p>
            <a:fld id="{98F65261-45B2-46D6-8465-856DED7FBC96}" type="slidenum">
              <a:rPr lang="da-DK" smtClean="0"/>
              <a:t>7</a:t>
            </a:fld>
            <a:endParaRPr lang="da-DK"/>
          </a:p>
        </p:txBody>
      </p:sp>
    </p:spTree>
    <p:extLst>
      <p:ext uri="{BB962C8B-B14F-4D97-AF65-F5344CB8AC3E}">
        <p14:creationId xmlns:p14="http://schemas.microsoft.com/office/powerpoint/2010/main" val="4032263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Tidslinjen findes i </a:t>
            </a:r>
            <a:r>
              <a:rPr lang="da-DK" dirty="0" err="1"/>
              <a:t>PDF’en</a:t>
            </a:r>
            <a:r>
              <a:rPr lang="da-DK" dirty="0"/>
              <a:t> og kan med fordel printes ud og diskuteres med eleverne. Tal om, hvorfor fødevarerne er kommet i den rækkefølge? Faktorer som mulighed for import (kolonisering), udvikling i teknologi (fx komfurer i de danske hjem) og inspiration fra fx USA har påvirket vores spisevaner. </a:t>
            </a:r>
          </a:p>
        </p:txBody>
      </p:sp>
      <p:sp>
        <p:nvSpPr>
          <p:cNvPr id="4" name="Pladsholder til slidenummer 3"/>
          <p:cNvSpPr>
            <a:spLocks noGrp="1"/>
          </p:cNvSpPr>
          <p:nvPr>
            <p:ph type="sldNum" sz="quarter" idx="5"/>
          </p:nvPr>
        </p:nvSpPr>
        <p:spPr/>
        <p:txBody>
          <a:bodyPr/>
          <a:lstStyle/>
          <a:p>
            <a:fld id="{98F65261-45B2-46D6-8465-856DED7FBC96}" type="slidenum">
              <a:rPr lang="da-DK" smtClean="0"/>
              <a:t>8</a:t>
            </a:fld>
            <a:endParaRPr lang="da-DK"/>
          </a:p>
        </p:txBody>
      </p:sp>
    </p:spTree>
    <p:extLst>
      <p:ext uri="{BB962C8B-B14F-4D97-AF65-F5344CB8AC3E}">
        <p14:creationId xmlns:p14="http://schemas.microsoft.com/office/powerpoint/2010/main" val="2593410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Tidslinjen findes i </a:t>
            </a:r>
            <a:r>
              <a:rPr lang="da-DK" dirty="0" err="1"/>
              <a:t>PDF’en</a:t>
            </a:r>
            <a:r>
              <a:rPr lang="da-DK" dirty="0"/>
              <a:t> og kan med fordel printes ud og diskuteres med eleverne. Tal om, hvorfor fødevarerne er kommet i den rækkefølge? Faktorer som mulighed for import (kolonisering), udvikling i teknologi (fx komfurer i de danske hjem) og inspiration fra fx USA har påvirket vores spisevaner. </a:t>
            </a:r>
          </a:p>
        </p:txBody>
      </p:sp>
      <p:sp>
        <p:nvSpPr>
          <p:cNvPr id="4" name="Pladsholder til slidenummer 3"/>
          <p:cNvSpPr>
            <a:spLocks noGrp="1"/>
          </p:cNvSpPr>
          <p:nvPr>
            <p:ph type="sldNum" sz="quarter" idx="5"/>
          </p:nvPr>
        </p:nvSpPr>
        <p:spPr/>
        <p:txBody>
          <a:bodyPr/>
          <a:lstStyle/>
          <a:p>
            <a:fld id="{98F65261-45B2-46D6-8465-856DED7FBC96}" type="slidenum">
              <a:rPr lang="da-DK" smtClean="0"/>
              <a:t>9</a:t>
            </a:fld>
            <a:endParaRPr lang="da-DK"/>
          </a:p>
        </p:txBody>
      </p:sp>
    </p:spTree>
    <p:extLst>
      <p:ext uri="{BB962C8B-B14F-4D97-AF65-F5344CB8AC3E}">
        <p14:creationId xmlns:p14="http://schemas.microsoft.com/office/powerpoint/2010/main" val="3852044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Tidslinjen findes i </a:t>
            </a:r>
            <a:r>
              <a:rPr lang="da-DK" dirty="0" err="1"/>
              <a:t>PDF’en</a:t>
            </a:r>
            <a:r>
              <a:rPr lang="da-DK" dirty="0"/>
              <a:t> og kan med fordel printes ud og diskuteres med eleverne. Tal om, hvorfor fødevarerne er kommet i den rækkefølge? Faktorer som mulighed for import (kolonisering), udvikling i teknologi (fx komfurer i de danske hjem) og inspiration fra fx USA har påvirket vores spisevaner. </a:t>
            </a:r>
          </a:p>
        </p:txBody>
      </p:sp>
      <p:sp>
        <p:nvSpPr>
          <p:cNvPr id="4" name="Pladsholder til slidenummer 3"/>
          <p:cNvSpPr>
            <a:spLocks noGrp="1"/>
          </p:cNvSpPr>
          <p:nvPr>
            <p:ph type="sldNum" sz="quarter" idx="5"/>
          </p:nvPr>
        </p:nvSpPr>
        <p:spPr/>
        <p:txBody>
          <a:bodyPr/>
          <a:lstStyle/>
          <a:p>
            <a:fld id="{98F65261-45B2-46D6-8465-856DED7FBC96}" type="slidenum">
              <a:rPr lang="da-DK" smtClean="0"/>
              <a:t>10</a:t>
            </a:fld>
            <a:endParaRPr lang="da-DK"/>
          </a:p>
        </p:txBody>
      </p:sp>
    </p:spTree>
    <p:extLst>
      <p:ext uri="{BB962C8B-B14F-4D97-AF65-F5344CB8AC3E}">
        <p14:creationId xmlns:p14="http://schemas.microsoft.com/office/powerpoint/2010/main" val="3338770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524000" y="1122363"/>
            <a:ext cx="9144000" cy="2387600"/>
          </a:xfrm>
        </p:spPr>
        <p:txBody>
          <a:bodyPr anchor="b"/>
          <a:lstStyle>
            <a:lvl1pPr algn="ctr">
              <a:defRPr sz="6000" baseline="0">
                <a:solidFill>
                  <a:schemeClr val="accent4"/>
                </a:solidFill>
              </a:defRPr>
            </a:lvl1pPr>
          </a:lstStyle>
          <a:p>
            <a:r>
              <a:rPr lang="da-DK" dirty="0"/>
              <a:t>Titel på præsentation</a:t>
            </a:r>
          </a:p>
        </p:txBody>
      </p:sp>
      <p:sp>
        <p:nvSpPr>
          <p:cNvPr id="3" name="Undertitel 2"/>
          <p:cNvSpPr>
            <a:spLocks noGrp="1"/>
          </p:cNvSpPr>
          <p:nvPr>
            <p:ph type="subTitle" idx="1" hasCustomPrompt="1"/>
          </p:nvPr>
        </p:nvSpPr>
        <p:spPr>
          <a:xfrm>
            <a:off x="1524000" y="3602038"/>
            <a:ext cx="9144000" cy="1655762"/>
          </a:xfrm>
        </p:spPr>
        <p:txBody>
          <a:bodyPr>
            <a:normAutofit/>
          </a:bodyPr>
          <a:lstStyle>
            <a:lvl1pPr marL="0" indent="0" algn="ctr">
              <a:buNone/>
              <a:defRPr lang="da-DK" sz="2800" kern="1200" baseline="0" dirty="0" smtClean="0">
                <a:solidFill>
                  <a:schemeClr val="accent4">
                    <a:lumMod val="40000"/>
                    <a:lumOff val="60000"/>
                  </a:schemeClr>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 undertitel </a:t>
            </a:r>
          </a:p>
          <a:p>
            <a:r>
              <a:rPr lang="da-DK" dirty="0"/>
              <a:t>v. (personens navn)</a:t>
            </a:r>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F9D92702-219A-4696-B7FA-88F43641E6FC}" type="slidenum">
              <a:rPr lang="da-DK" smtClean="0"/>
              <a:t>‹nr.›</a:t>
            </a:fld>
            <a:endParaRPr lang="da-DK"/>
          </a:p>
        </p:txBody>
      </p:sp>
      <p:pic>
        <p:nvPicPr>
          <p:cNvPr id="9" name="Billede 8"/>
          <p:cNvPicPr>
            <a:picLocks noChangeAspect="1"/>
          </p:cNvPicPr>
          <p:nvPr userDrawn="1"/>
        </p:nvPicPr>
        <p:blipFill>
          <a:blip r:embed="rId2"/>
          <a:stretch>
            <a:fillRect/>
          </a:stretch>
        </p:blipFill>
        <p:spPr>
          <a:xfrm>
            <a:off x="4557838" y="1043425"/>
            <a:ext cx="3087449" cy="953042"/>
          </a:xfrm>
          <a:prstGeom prst="rect">
            <a:avLst/>
          </a:prstGeom>
        </p:spPr>
      </p:pic>
    </p:spTree>
    <p:extLst>
      <p:ext uri="{BB962C8B-B14F-4D97-AF65-F5344CB8AC3E}">
        <p14:creationId xmlns:p14="http://schemas.microsoft.com/office/powerpoint/2010/main" val="2761075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t objekt m. obj.overskrift">
    <p:spTree>
      <p:nvGrpSpPr>
        <p:cNvPr id="1" name=""/>
        <p:cNvGrpSpPr/>
        <p:nvPr/>
      </p:nvGrpSpPr>
      <p:grpSpPr>
        <a:xfrm>
          <a:off x="0" y="0"/>
          <a:ext cx="0" cy="0"/>
          <a:chOff x="0" y="0"/>
          <a:chExt cx="0" cy="0"/>
        </a:xfrm>
      </p:grpSpPr>
      <p:sp>
        <p:nvSpPr>
          <p:cNvPr id="11" name="Pladsholder til tekst 3"/>
          <p:cNvSpPr>
            <a:spLocks noGrp="1"/>
          </p:cNvSpPr>
          <p:nvPr>
            <p:ph type="body" sz="half" idx="10" hasCustomPrompt="1"/>
          </p:nvPr>
        </p:nvSpPr>
        <p:spPr>
          <a:xfrm>
            <a:off x="1080000" y="1800000"/>
            <a:ext cx="10440000" cy="360000"/>
          </a:xfrm>
        </p:spPr>
        <p:txBody>
          <a:bodyPr>
            <a:normAutofit/>
          </a:bodyPr>
          <a:lstStyle>
            <a:lvl1pPr marL="0" indent="0">
              <a:buNone/>
              <a:defRPr sz="1800" b="1" i="0" baseline="0">
                <a:solidFill>
                  <a:srgbClr val="00346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Overskrift (max én linje)</a:t>
            </a:r>
          </a:p>
        </p:txBody>
      </p:sp>
      <p:sp>
        <p:nvSpPr>
          <p:cNvPr id="13" name="Titel 1"/>
          <p:cNvSpPr>
            <a:spLocks noGrp="1"/>
          </p:cNvSpPr>
          <p:nvPr>
            <p:ph type="title" hasCustomPrompt="1"/>
          </p:nvPr>
        </p:nvSpPr>
        <p:spPr>
          <a:xfrm>
            <a:off x="1080000" y="540001"/>
            <a:ext cx="10440000" cy="1079998"/>
          </a:xfrm>
        </p:spPr>
        <p:txBody>
          <a:bodyPr>
            <a:normAutofit/>
          </a:bodyPr>
          <a:lstStyle>
            <a:lvl1pPr>
              <a:defRPr sz="6000" baseline="0">
                <a:solidFill>
                  <a:srgbClr val="CD9C19"/>
                </a:solidFill>
                <a:latin typeface="Calibri Light" panose="020F0302020204030204" pitchFamily="34" charset="0"/>
              </a:defRPr>
            </a:lvl1pPr>
          </a:lstStyle>
          <a:p>
            <a:r>
              <a:rPr lang="da-DK" dirty="0"/>
              <a:t>Et objekt m. </a:t>
            </a:r>
            <a:r>
              <a:rPr lang="da-DK" dirty="0" err="1"/>
              <a:t>obj.overskrift</a:t>
            </a:r>
            <a:endParaRPr lang="da-DK" dirty="0"/>
          </a:p>
        </p:txBody>
      </p:sp>
      <p:sp>
        <p:nvSpPr>
          <p:cNvPr id="9" name="Pladsholder til tekst 3"/>
          <p:cNvSpPr>
            <a:spLocks noGrp="1"/>
          </p:cNvSpPr>
          <p:nvPr>
            <p:ph type="body" sz="half" idx="13" hasCustomPrompt="1"/>
          </p:nvPr>
        </p:nvSpPr>
        <p:spPr>
          <a:xfrm>
            <a:off x="1080000" y="5652000"/>
            <a:ext cx="4860000" cy="540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rgbClr val="00346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a-DK" dirty="0"/>
              <a:t>Billedtekst skrives her (max to linjer)</a:t>
            </a:r>
          </a:p>
          <a:p>
            <a:pPr lvl="0"/>
            <a:endParaRPr lang="da-DK" dirty="0"/>
          </a:p>
        </p:txBody>
      </p:sp>
      <p:sp>
        <p:nvSpPr>
          <p:cNvPr id="5" name="Pladsholder til indhold 4"/>
          <p:cNvSpPr>
            <a:spLocks noGrp="1"/>
          </p:cNvSpPr>
          <p:nvPr>
            <p:ph sz="quarter" idx="14"/>
          </p:nvPr>
        </p:nvSpPr>
        <p:spPr>
          <a:xfrm>
            <a:off x="1080000" y="2304000"/>
            <a:ext cx="10440000" cy="3240000"/>
          </a:xfrm>
        </p:spPr>
        <p:txBody>
          <a:bodyPr/>
          <a:lstStyle>
            <a:lvl1pPr marL="0" indent="0">
              <a:buNone/>
              <a:defRPr/>
            </a:lvl1pPr>
          </a:lstStyle>
          <a:p>
            <a:pPr lvl="0"/>
            <a:endParaRPr lang="da-DK" dirty="0"/>
          </a:p>
        </p:txBody>
      </p:sp>
    </p:spTree>
    <p:extLst>
      <p:ext uri="{BB962C8B-B14F-4D97-AF65-F5344CB8AC3E}">
        <p14:creationId xmlns:p14="http://schemas.microsoft.com/office/powerpoint/2010/main" val="571110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o billeder uden overskrift">
    <p:spTree>
      <p:nvGrpSpPr>
        <p:cNvPr id="1" name=""/>
        <p:cNvGrpSpPr/>
        <p:nvPr/>
      </p:nvGrpSpPr>
      <p:grpSpPr>
        <a:xfrm>
          <a:off x="0" y="0"/>
          <a:ext cx="0" cy="0"/>
          <a:chOff x="0" y="0"/>
          <a:chExt cx="0" cy="0"/>
        </a:xfrm>
      </p:grpSpPr>
      <p:sp>
        <p:nvSpPr>
          <p:cNvPr id="3" name="Pladsholder til indhold 2"/>
          <p:cNvSpPr>
            <a:spLocks noGrp="1"/>
          </p:cNvSpPr>
          <p:nvPr>
            <p:ph sz="half" idx="1" hasCustomPrompt="1"/>
          </p:nvPr>
        </p:nvSpPr>
        <p:spPr>
          <a:xfrm>
            <a:off x="1440000" y="1800000"/>
            <a:ext cx="9540000" cy="3744000"/>
          </a:xfrm>
        </p:spPr>
        <p:txBody>
          <a:bodyPr/>
          <a:lstStyle>
            <a:lvl1pPr marL="0" indent="0">
              <a:buNone/>
              <a:defRPr baseline="0"/>
            </a:lvl1pPr>
          </a:lstStyle>
          <a:p>
            <a:pPr lvl="0"/>
            <a:r>
              <a:rPr lang="da-DK" dirty="0"/>
              <a:t>Indsæt billede / grafik</a:t>
            </a:r>
          </a:p>
        </p:txBody>
      </p:sp>
      <p:sp>
        <p:nvSpPr>
          <p:cNvPr id="11" name="Pladsholder til tekst 3"/>
          <p:cNvSpPr>
            <a:spLocks noGrp="1"/>
          </p:cNvSpPr>
          <p:nvPr>
            <p:ph type="body" sz="half" idx="10" hasCustomPrompt="1"/>
          </p:nvPr>
        </p:nvSpPr>
        <p:spPr>
          <a:xfrm>
            <a:off x="1440000" y="5652000"/>
            <a:ext cx="4860000" cy="540000"/>
          </a:xfrm>
        </p:spPr>
        <p:txBody>
          <a:bodyPr/>
          <a:lstStyle>
            <a:lvl1pPr marL="0" indent="0">
              <a:buNone/>
              <a:defRPr sz="1600" baseline="0">
                <a:solidFill>
                  <a:srgbClr val="00346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Billedtekst skrives her (max to linjer)</a:t>
            </a:r>
          </a:p>
        </p:txBody>
      </p:sp>
      <p:sp>
        <p:nvSpPr>
          <p:cNvPr id="13" name="Titel 1"/>
          <p:cNvSpPr>
            <a:spLocks noGrp="1"/>
          </p:cNvSpPr>
          <p:nvPr>
            <p:ph type="title" hasCustomPrompt="1"/>
          </p:nvPr>
        </p:nvSpPr>
        <p:spPr>
          <a:xfrm>
            <a:off x="1080000" y="540001"/>
            <a:ext cx="10440000" cy="1079998"/>
          </a:xfrm>
        </p:spPr>
        <p:txBody>
          <a:bodyPr>
            <a:normAutofit/>
          </a:bodyPr>
          <a:lstStyle>
            <a:lvl1pPr>
              <a:defRPr sz="6000" baseline="0">
                <a:solidFill>
                  <a:srgbClr val="CD9C19"/>
                </a:solidFill>
                <a:latin typeface="Calibri Light" panose="020F0302020204030204" pitchFamily="34" charset="0"/>
              </a:defRPr>
            </a:lvl1pPr>
          </a:lstStyle>
          <a:p>
            <a:r>
              <a:rPr lang="da-DK" dirty="0"/>
              <a:t>Et objekt u. </a:t>
            </a:r>
            <a:r>
              <a:rPr lang="da-DK" dirty="0" err="1"/>
              <a:t>obj.overskrift</a:t>
            </a:r>
            <a:endParaRPr lang="da-DK" dirty="0"/>
          </a:p>
        </p:txBody>
      </p:sp>
    </p:spTree>
    <p:extLst>
      <p:ext uri="{BB962C8B-B14F-4D97-AF65-F5344CB8AC3E}">
        <p14:creationId xmlns:p14="http://schemas.microsoft.com/office/powerpoint/2010/main" val="3209462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Èt billede">
    <p:spTree>
      <p:nvGrpSpPr>
        <p:cNvPr id="1" name=""/>
        <p:cNvGrpSpPr/>
        <p:nvPr/>
      </p:nvGrpSpPr>
      <p:grpSpPr>
        <a:xfrm>
          <a:off x="0" y="0"/>
          <a:ext cx="0" cy="0"/>
          <a:chOff x="0" y="0"/>
          <a:chExt cx="0" cy="0"/>
        </a:xfrm>
      </p:grpSpPr>
      <p:sp>
        <p:nvSpPr>
          <p:cNvPr id="13" name="Titel 1"/>
          <p:cNvSpPr>
            <a:spLocks noGrp="1"/>
          </p:cNvSpPr>
          <p:nvPr>
            <p:ph type="title" hasCustomPrompt="1"/>
          </p:nvPr>
        </p:nvSpPr>
        <p:spPr>
          <a:xfrm>
            <a:off x="1080000" y="720000"/>
            <a:ext cx="9000000" cy="720000"/>
          </a:xfrm>
        </p:spPr>
        <p:txBody>
          <a:bodyPr>
            <a:normAutofit/>
          </a:bodyPr>
          <a:lstStyle>
            <a:lvl1pPr>
              <a:defRPr sz="6000" baseline="0">
                <a:solidFill>
                  <a:srgbClr val="A4653A"/>
                </a:solidFill>
                <a:latin typeface="Calibri Light" panose="020F0302020204030204" pitchFamily="34" charset="0"/>
              </a:defRPr>
            </a:lvl1pPr>
          </a:lstStyle>
          <a:p>
            <a:r>
              <a:rPr lang="da-DK" dirty="0" err="1"/>
              <a:t>Èt</a:t>
            </a:r>
            <a:r>
              <a:rPr lang="da-DK" dirty="0"/>
              <a:t> billede</a:t>
            </a:r>
          </a:p>
        </p:txBody>
      </p:sp>
      <p:sp>
        <p:nvSpPr>
          <p:cNvPr id="6" name="Pladsholder til billede 5"/>
          <p:cNvSpPr>
            <a:spLocks noGrp="1"/>
          </p:cNvSpPr>
          <p:nvPr>
            <p:ph type="pic" sz="quarter" idx="10"/>
          </p:nvPr>
        </p:nvSpPr>
        <p:spPr>
          <a:xfrm>
            <a:off x="1440000" y="1710000"/>
            <a:ext cx="9360000" cy="3960000"/>
          </a:xfrm>
        </p:spPr>
        <p:txBody>
          <a:bodyPr/>
          <a:lstStyle/>
          <a:p>
            <a:endParaRPr lang="da-DK" dirty="0"/>
          </a:p>
        </p:txBody>
      </p:sp>
      <p:sp>
        <p:nvSpPr>
          <p:cNvPr id="9" name="Pladsholder til tekst 3"/>
          <p:cNvSpPr>
            <a:spLocks noGrp="1"/>
          </p:cNvSpPr>
          <p:nvPr>
            <p:ph type="body" sz="half" idx="11" hasCustomPrompt="1"/>
          </p:nvPr>
        </p:nvSpPr>
        <p:spPr>
          <a:xfrm>
            <a:off x="1440000" y="5724000"/>
            <a:ext cx="4860000" cy="540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rgbClr val="00346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a-DK" dirty="0"/>
              <a:t>Billedtekst skrives her (max to linjer)</a:t>
            </a:r>
          </a:p>
          <a:p>
            <a:pPr lvl="0"/>
            <a:endParaRPr lang="da-DK" dirty="0"/>
          </a:p>
        </p:txBody>
      </p:sp>
    </p:spTree>
    <p:extLst>
      <p:ext uri="{BB962C8B-B14F-4D97-AF65-F5344CB8AC3E}">
        <p14:creationId xmlns:p14="http://schemas.microsoft.com/office/powerpoint/2010/main" val="3115807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Ét billede + billedoverskrift">
    <p:spTree>
      <p:nvGrpSpPr>
        <p:cNvPr id="1" name=""/>
        <p:cNvGrpSpPr/>
        <p:nvPr/>
      </p:nvGrpSpPr>
      <p:grpSpPr>
        <a:xfrm>
          <a:off x="0" y="0"/>
          <a:ext cx="0" cy="0"/>
          <a:chOff x="0" y="0"/>
          <a:chExt cx="0" cy="0"/>
        </a:xfrm>
      </p:grpSpPr>
      <p:sp>
        <p:nvSpPr>
          <p:cNvPr id="13" name="Titel 1"/>
          <p:cNvSpPr>
            <a:spLocks noGrp="1"/>
          </p:cNvSpPr>
          <p:nvPr>
            <p:ph type="title" hasCustomPrompt="1"/>
          </p:nvPr>
        </p:nvSpPr>
        <p:spPr>
          <a:xfrm>
            <a:off x="1080000" y="540001"/>
            <a:ext cx="9000000" cy="1079998"/>
          </a:xfrm>
        </p:spPr>
        <p:txBody>
          <a:bodyPr>
            <a:normAutofit/>
          </a:bodyPr>
          <a:lstStyle>
            <a:lvl1pPr>
              <a:defRPr sz="6000" baseline="0">
                <a:solidFill>
                  <a:srgbClr val="A4653A"/>
                </a:solidFill>
                <a:latin typeface="Calibri Light" panose="020F0302020204030204" pitchFamily="34" charset="0"/>
              </a:defRPr>
            </a:lvl1pPr>
          </a:lstStyle>
          <a:p>
            <a:r>
              <a:rPr lang="da-DK" dirty="0"/>
              <a:t>Ét billede + </a:t>
            </a:r>
            <a:r>
              <a:rPr lang="da-DK" dirty="0" err="1"/>
              <a:t>bil.overskrift</a:t>
            </a:r>
            <a:endParaRPr lang="da-DK" dirty="0"/>
          </a:p>
        </p:txBody>
      </p:sp>
      <p:sp>
        <p:nvSpPr>
          <p:cNvPr id="6" name="Pladsholder til billede 5"/>
          <p:cNvSpPr>
            <a:spLocks noGrp="1"/>
          </p:cNvSpPr>
          <p:nvPr>
            <p:ph type="pic" sz="quarter" idx="10"/>
          </p:nvPr>
        </p:nvSpPr>
        <p:spPr>
          <a:xfrm>
            <a:off x="1079500" y="2160000"/>
            <a:ext cx="10080000" cy="3492000"/>
          </a:xfrm>
        </p:spPr>
        <p:txBody>
          <a:bodyPr/>
          <a:lstStyle/>
          <a:p>
            <a:endParaRPr lang="da-DK" dirty="0"/>
          </a:p>
        </p:txBody>
      </p:sp>
      <p:sp>
        <p:nvSpPr>
          <p:cNvPr id="9" name="Pladsholder til tekst 3"/>
          <p:cNvSpPr>
            <a:spLocks noGrp="1"/>
          </p:cNvSpPr>
          <p:nvPr>
            <p:ph type="body" sz="half" idx="11" hasCustomPrompt="1"/>
          </p:nvPr>
        </p:nvSpPr>
        <p:spPr>
          <a:xfrm>
            <a:off x="1079500" y="5724000"/>
            <a:ext cx="4860000" cy="540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rgbClr val="00346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a-DK" dirty="0"/>
              <a:t>Billedtekst skrives her (max to linjer)</a:t>
            </a:r>
          </a:p>
          <a:p>
            <a:pPr lvl="0"/>
            <a:endParaRPr lang="da-DK" dirty="0"/>
          </a:p>
        </p:txBody>
      </p:sp>
      <p:sp>
        <p:nvSpPr>
          <p:cNvPr id="5" name="Pladsholder til tekst 3"/>
          <p:cNvSpPr>
            <a:spLocks noGrp="1"/>
          </p:cNvSpPr>
          <p:nvPr>
            <p:ph type="body" sz="half" idx="12" hasCustomPrompt="1"/>
          </p:nvPr>
        </p:nvSpPr>
        <p:spPr>
          <a:xfrm>
            <a:off x="1080000" y="1692000"/>
            <a:ext cx="10079500" cy="360000"/>
          </a:xfrm>
        </p:spPr>
        <p:txBody>
          <a:bodyPr>
            <a:normAutofit/>
          </a:bodyPr>
          <a:lstStyle>
            <a:lvl1pPr marL="0" indent="0">
              <a:buNone/>
              <a:defRPr sz="1800" b="1" i="0" baseline="0">
                <a:solidFill>
                  <a:srgbClr val="00346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Billedoverskrift (max én linje)</a:t>
            </a:r>
          </a:p>
        </p:txBody>
      </p:sp>
    </p:spTree>
    <p:extLst>
      <p:ext uri="{BB962C8B-B14F-4D97-AF65-F5344CB8AC3E}">
        <p14:creationId xmlns:p14="http://schemas.microsoft.com/office/powerpoint/2010/main" val="3836030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billeder uden billedoverskrift">
    <p:spTree>
      <p:nvGrpSpPr>
        <p:cNvPr id="1" name=""/>
        <p:cNvGrpSpPr/>
        <p:nvPr/>
      </p:nvGrpSpPr>
      <p:grpSpPr>
        <a:xfrm>
          <a:off x="0" y="0"/>
          <a:ext cx="0" cy="0"/>
          <a:chOff x="0" y="0"/>
          <a:chExt cx="0" cy="0"/>
        </a:xfrm>
      </p:grpSpPr>
      <p:sp>
        <p:nvSpPr>
          <p:cNvPr id="11" name="Pladsholder til tekst 3"/>
          <p:cNvSpPr>
            <a:spLocks noGrp="1"/>
          </p:cNvSpPr>
          <p:nvPr>
            <p:ph type="body" sz="half" idx="10" hasCustomPrompt="1"/>
          </p:nvPr>
        </p:nvSpPr>
        <p:spPr>
          <a:xfrm>
            <a:off x="1080000" y="5724000"/>
            <a:ext cx="4860000" cy="540000"/>
          </a:xfrm>
        </p:spPr>
        <p:txBody>
          <a:bodyPr/>
          <a:lstStyle>
            <a:lvl1pPr marL="0" indent="0">
              <a:buNone/>
              <a:defRPr sz="1600" baseline="0">
                <a:solidFill>
                  <a:srgbClr val="00346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Billedtekst skrives her (max to linjer)</a:t>
            </a:r>
          </a:p>
        </p:txBody>
      </p:sp>
      <p:sp>
        <p:nvSpPr>
          <p:cNvPr id="13" name="Titel 1"/>
          <p:cNvSpPr>
            <a:spLocks noGrp="1"/>
          </p:cNvSpPr>
          <p:nvPr>
            <p:ph type="title" hasCustomPrompt="1"/>
          </p:nvPr>
        </p:nvSpPr>
        <p:spPr>
          <a:xfrm>
            <a:off x="1080000" y="720000"/>
            <a:ext cx="9000000" cy="720000"/>
          </a:xfrm>
        </p:spPr>
        <p:txBody>
          <a:bodyPr>
            <a:normAutofit/>
          </a:bodyPr>
          <a:lstStyle>
            <a:lvl1pPr>
              <a:defRPr sz="6000" baseline="0">
                <a:solidFill>
                  <a:srgbClr val="A4653A"/>
                </a:solidFill>
                <a:latin typeface="Calibri Light" panose="020F0302020204030204" pitchFamily="34" charset="0"/>
              </a:defRPr>
            </a:lvl1pPr>
          </a:lstStyle>
          <a:p>
            <a:r>
              <a:rPr lang="da-DK" dirty="0"/>
              <a:t>To billeder</a:t>
            </a:r>
          </a:p>
        </p:txBody>
      </p:sp>
      <p:sp>
        <p:nvSpPr>
          <p:cNvPr id="15" name="Pladsholder til billede 14"/>
          <p:cNvSpPr>
            <a:spLocks noGrp="1"/>
          </p:cNvSpPr>
          <p:nvPr>
            <p:ph type="pic" sz="quarter" idx="11"/>
          </p:nvPr>
        </p:nvSpPr>
        <p:spPr>
          <a:xfrm>
            <a:off x="1080000" y="1710000"/>
            <a:ext cx="4860000" cy="3960000"/>
          </a:xfrm>
        </p:spPr>
        <p:txBody>
          <a:bodyPr/>
          <a:lstStyle/>
          <a:p>
            <a:endParaRPr lang="da-DK" dirty="0"/>
          </a:p>
        </p:txBody>
      </p:sp>
      <p:sp>
        <p:nvSpPr>
          <p:cNvPr id="16" name="Pladsholder til billede 14"/>
          <p:cNvSpPr>
            <a:spLocks noGrp="1"/>
          </p:cNvSpPr>
          <p:nvPr>
            <p:ph type="pic" sz="quarter" idx="12"/>
          </p:nvPr>
        </p:nvSpPr>
        <p:spPr>
          <a:xfrm>
            <a:off x="6300000" y="1710000"/>
            <a:ext cx="4860000" cy="3960000"/>
          </a:xfrm>
        </p:spPr>
        <p:txBody>
          <a:bodyPr/>
          <a:lstStyle/>
          <a:p>
            <a:endParaRPr lang="da-DK" dirty="0"/>
          </a:p>
        </p:txBody>
      </p:sp>
      <p:sp>
        <p:nvSpPr>
          <p:cNvPr id="6" name="Pladsholder til tekst 3"/>
          <p:cNvSpPr>
            <a:spLocks noGrp="1"/>
          </p:cNvSpPr>
          <p:nvPr>
            <p:ph type="body" sz="half" idx="15" hasCustomPrompt="1"/>
          </p:nvPr>
        </p:nvSpPr>
        <p:spPr>
          <a:xfrm>
            <a:off x="6300000" y="5726993"/>
            <a:ext cx="4860000" cy="540000"/>
          </a:xfrm>
        </p:spPr>
        <p:txBody>
          <a:bodyPr/>
          <a:lstStyle>
            <a:lvl1pPr marL="0" indent="0" algn="r">
              <a:buNone/>
              <a:defRPr sz="1600" baseline="0">
                <a:solidFill>
                  <a:srgbClr val="00346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Billedtekst skrives her (max en linje)</a:t>
            </a:r>
          </a:p>
        </p:txBody>
      </p:sp>
    </p:spTree>
    <p:extLst>
      <p:ext uri="{BB962C8B-B14F-4D97-AF65-F5344CB8AC3E}">
        <p14:creationId xmlns:p14="http://schemas.microsoft.com/office/powerpoint/2010/main" val="2654134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t billede + tekst">
    <p:spTree>
      <p:nvGrpSpPr>
        <p:cNvPr id="1" name=""/>
        <p:cNvGrpSpPr/>
        <p:nvPr/>
      </p:nvGrpSpPr>
      <p:grpSpPr>
        <a:xfrm>
          <a:off x="0" y="0"/>
          <a:ext cx="0" cy="0"/>
          <a:chOff x="0" y="0"/>
          <a:chExt cx="0" cy="0"/>
        </a:xfrm>
      </p:grpSpPr>
      <p:sp>
        <p:nvSpPr>
          <p:cNvPr id="11" name="Pladsholder til tekst 3"/>
          <p:cNvSpPr>
            <a:spLocks noGrp="1"/>
          </p:cNvSpPr>
          <p:nvPr>
            <p:ph type="body" sz="half" idx="10" hasCustomPrompt="1"/>
          </p:nvPr>
        </p:nvSpPr>
        <p:spPr>
          <a:xfrm>
            <a:off x="1080000" y="1710000"/>
            <a:ext cx="4860000" cy="3960000"/>
          </a:xfrm>
        </p:spPr>
        <p:txBody>
          <a:bodyPr>
            <a:normAutofit/>
          </a:bodyPr>
          <a:lstStyle>
            <a:lvl1pPr marL="0" indent="0">
              <a:lnSpc>
                <a:spcPts val="2800"/>
              </a:lnSpc>
              <a:buNone/>
              <a:defRPr sz="2200" baseline="0">
                <a:solidFill>
                  <a:srgbClr val="00346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consectetur</a:t>
            </a:r>
            <a:r>
              <a:rPr lang="da-DK" dirty="0"/>
              <a:t> </a:t>
            </a:r>
            <a:r>
              <a:rPr lang="da-DK" dirty="0" err="1"/>
              <a:t>adipiscing</a:t>
            </a:r>
            <a:r>
              <a:rPr lang="da-DK" dirty="0"/>
              <a:t> </a:t>
            </a:r>
            <a:r>
              <a:rPr lang="da-DK" dirty="0" err="1"/>
              <a:t>elit</a:t>
            </a:r>
            <a:r>
              <a:rPr lang="da-DK" dirty="0"/>
              <a:t>. </a:t>
            </a:r>
            <a:r>
              <a:rPr lang="da-DK" dirty="0" err="1"/>
              <a:t>Nullam</a:t>
            </a:r>
            <a:r>
              <a:rPr lang="da-DK" dirty="0"/>
              <a:t> </a:t>
            </a:r>
            <a:r>
              <a:rPr lang="da-DK" dirty="0" err="1"/>
              <a:t>scelerisque</a:t>
            </a:r>
            <a:r>
              <a:rPr lang="da-DK" dirty="0"/>
              <a:t> mi </a:t>
            </a:r>
            <a:r>
              <a:rPr lang="da-DK" dirty="0" err="1"/>
              <a:t>elit</a:t>
            </a:r>
            <a:r>
              <a:rPr lang="da-DK" dirty="0"/>
              <a:t>, sit </a:t>
            </a:r>
            <a:r>
              <a:rPr lang="da-DK" dirty="0" err="1"/>
              <a:t>amet</a:t>
            </a:r>
            <a:r>
              <a:rPr lang="da-DK" dirty="0"/>
              <a:t> </a:t>
            </a:r>
            <a:r>
              <a:rPr lang="da-DK" dirty="0" err="1"/>
              <a:t>euismod</a:t>
            </a:r>
            <a:r>
              <a:rPr lang="da-DK" dirty="0"/>
              <a:t> </a:t>
            </a:r>
            <a:r>
              <a:rPr lang="da-DK" dirty="0" err="1"/>
              <a:t>massa</a:t>
            </a:r>
            <a:r>
              <a:rPr lang="da-DK" dirty="0"/>
              <a:t> </a:t>
            </a:r>
            <a:r>
              <a:rPr lang="da-DK" dirty="0" err="1"/>
              <a:t>maximus</a:t>
            </a:r>
            <a:r>
              <a:rPr lang="da-DK" dirty="0"/>
              <a:t>. </a:t>
            </a:r>
          </a:p>
          <a:p>
            <a:pPr lvl="0"/>
            <a:r>
              <a:rPr lang="da-DK" dirty="0" err="1"/>
              <a:t>Nullam</a:t>
            </a:r>
            <a:r>
              <a:rPr lang="da-DK" dirty="0"/>
              <a:t> </a:t>
            </a:r>
            <a:r>
              <a:rPr lang="da-DK" dirty="0" err="1"/>
              <a:t>dapibus</a:t>
            </a:r>
            <a:r>
              <a:rPr lang="da-DK" dirty="0"/>
              <a:t> </a:t>
            </a:r>
            <a:r>
              <a:rPr lang="da-DK" dirty="0" err="1"/>
              <a:t>dui</a:t>
            </a:r>
            <a:r>
              <a:rPr lang="da-DK" dirty="0"/>
              <a:t> vel </a:t>
            </a:r>
            <a:r>
              <a:rPr lang="da-DK" dirty="0" err="1"/>
              <a:t>iaculis</a:t>
            </a:r>
            <a:r>
              <a:rPr lang="da-DK" dirty="0"/>
              <a:t> </a:t>
            </a:r>
            <a:r>
              <a:rPr lang="da-DK" dirty="0" err="1"/>
              <a:t>lobortis</a:t>
            </a:r>
            <a:r>
              <a:rPr lang="da-DK" dirty="0"/>
              <a:t>. </a:t>
            </a:r>
            <a:r>
              <a:rPr lang="da-DK" dirty="0" err="1"/>
              <a:t>Curabitur</a:t>
            </a:r>
            <a:r>
              <a:rPr lang="da-DK" dirty="0"/>
              <a:t> </a:t>
            </a:r>
            <a:r>
              <a:rPr lang="da-DK" dirty="0" err="1"/>
              <a:t>sed</a:t>
            </a:r>
            <a:r>
              <a:rPr lang="da-DK" dirty="0"/>
              <a:t> </a:t>
            </a:r>
            <a:r>
              <a:rPr lang="da-DK" dirty="0" err="1"/>
              <a:t>sem</a:t>
            </a:r>
            <a:r>
              <a:rPr lang="da-DK" dirty="0"/>
              <a:t> </a:t>
            </a:r>
            <a:r>
              <a:rPr lang="da-DK" dirty="0" err="1"/>
              <a:t>quis</a:t>
            </a:r>
            <a:r>
              <a:rPr lang="da-DK" dirty="0"/>
              <a:t> mi </a:t>
            </a:r>
            <a:r>
              <a:rPr lang="da-DK" dirty="0" err="1"/>
              <a:t>ullamcorper</a:t>
            </a:r>
            <a:r>
              <a:rPr lang="da-DK" dirty="0"/>
              <a:t> </a:t>
            </a:r>
            <a:r>
              <a:rPr lang="da-DK" dirty="0" err="1"/>
              <a:t>imperdiet</a:t>
            </a:r>
            <a:r>
              <a:rPr lang="da-DK" dirty="0"/>
              <a:t>. </a:t>
            </a:r>
            <a:r>
              <a:rPr lang="da-DK" dirty="0" err="1"/>
              <a:t>Integer</a:t>
            </a:r>
            <a:r>
              <a:rPr lang="da-DK" dirty="0"/>
              <a:t> </a:t>
            </a:r>
            <a:r>
              <a:rPr lang="da-DK" dirty="0" err="1"/>
              <a:t>viverra</a:t>
            </a:r>
            <a:r>
              <a:rPr lang="da-DK" dirty="0"/>
              <a:t> </a:t>
            </a:r>
            <a:r>
              <a:rPr lang="da-DK" dirty="0" err="1"/>
              <a:t>lorem</a:t>
            </a:r>
            <a:r>
              <a:rPr lang="da-DK" dirty="0"/>
              <a:t> </a:t>
            </a:r>
            <a:r>
              <a:rPr lang="da-DK" dirty="0" err="1"/>
              <a:t>erat</a:t>
            </a:r>
            <a:r>
              <a:rPr lang="da-DK" dirty="0"/>
              <a:t>, </a:t>
            </a:r>
            <a:r>
              <a:rPr lang="da-DK" dirty="0" err="1"/>
              <a:t>quis</a:t>
            </a:r>
            <a:r>
              <a:rPr lang="da-DK" dirty="0"/>
              <a:t> </a:t>
            </a:r>
            <a:r>
              <a:rPr lang="da-DK" dirty="0" err="1"/>
              <a:t>rhoncus</a:t>
            </a:r>
            <a:r>
              <a:rPr lang="da-DK" dirty="0"/>
              <a:t> </a:t>
            </a:r>
            <a:r>
              <a:rPr lang="da-DK" dirty="0" err="1"/>
              <a:t>leo</a:t>
            </a:r>
            <a:r>
              <a:rPr lang="da-DK" dirty="0"/>
              <a:t> </a:t>
            </a:r>
            <a:r>
              <a:rPr lang="da-DK" dirty="0" err="1"/>
              <a:t>ullamcorper</a:t>
            </a:r>
            <a:r>
              <a:rPr lang="da-DK" dirty="0"/>
              <a:t> et. </a:t>
            </a:r>
          </a:p>
          <a:p>
            <a:pPr lvl="0"/>
            <a:r>
              <a:rPr lang="da-DK" dirty="0" err="1"/>
              <a:t>Proin</a:t>
            </a:r>
            <a:r>
              <a:rPr lang="da-DK" dirty="0"/>
              <a:t> </a:t>
            </a:r>
            <a:r>
              <a:rPr lang="da-DK" dirty="0" err="1"/>
              <a:t>dapibus</a:t>
            </a:r>
            <a:r>
              <a:rPr lang="da-DK" dirty="0"/>
              <a:t> </a:t>
            </a:r>
            <a:r>
              <a:rPr lang="da-DK" dirty="0" err="1"/>
              <a:t>lorem</a:t>
            </a:r>
            <a:r>
              <a:rPr lang="da-DK" dirty="0"/>
              <a:t> sit </a:t>
            </a:r>
            <a:r>
              <a:rPr lang="da-DK" dirty="0" err="1"/>
              <a:t>amet</a:t>
            </a:r>
            <a:r>
              <a:rPr lang="da-DK" dirty="0"/>
              <a:t> </a:t>
            </a:r>
            <a:r>
              <a:rPr lang="da-DK" dirty="0" err="1"/>
              <a:t>enim</a:t>
            </a:r>
            <a:r>
              <a:rPr lang="da-DK" dirty="0"/>
              <a:t> </a:t>
            </a:r>
            <a:r>
              <a:rPr lang="da-DK" dirty="0" err="1"/>
              <a:t>vestibulum</a:t>
            </a:r>
            <a:r>
              <a:rPr lang="da-DK" dirty="0"/>
              <a:t>, non placerat </a:t>
            </a:r>
            <a:r>
              <a:rPr lang="da-DK" dirty="0" err="1"/>
              <a:t>nisl</a:t>
            </a:r>
            <a:r>
              <a:rPr lang="da-DK" dirty="0"/>
              <a:t> placerat. </a:t>
            </a:r>
            <a:r>
              <a:rPr lang="da-DK" dirty="0" err="1"/>
              <a:t>Vestibulum</a:t>
            </a:r>
            <a:r>
              <a:rPr lang="da-DK" dirty="0"/>
              <a:t> </a:t>
            </a:r>
            <a:r>
              <a:rPr lang="da-DK" dirty="0" err="1"/>
              <a:t>consectetur</a:t>
            </a:r>
            <a:r>
              <a:rPr lang="da-DK" dirty="0"/>
              <a:t> vel </a:t>
            </a:r>
            <a:r>
              <a:rPr lang="da-DK" dirty="0" err="1"/>
              <a:t>urna</a:t>
            </a:r>
            <a:r>
              <a:rPr lang="da-DK" dirty="0"/>
              <a:t>.</a:t>
            </a:r>
          </a:p>
        </p:txBody>
      </p:sp>
      <p:sp>
        <p:nvSpPr>
          <p:cNvPr id="13" name="Titel 1"/>
          <p:cNvSpPr>
            <a:spLocks noGrp="1"/>
          </p:cNvSpPr>
          <p:nvPr>
            <p:ph type="title" hasCustomPrompt="1"/>
          </p:nvPr>
        </p:nvSpPr>
        <p:spPr>
          <a:xfrm>
            <a:off x="1080000" y="720000"/>
            <a:ext cx="9000000" cy="720000"/>
          </a:xfrm>
        </p:spPr>
        <p:txBody>
          <a:bodyPr>
            <a:normAutofit/>
          </a:bodyPr>
          <a:lstStyle>
            <a:lvl1pPr>
              <a:defRPr sz="6000" baseline="0">
                <a:solidFill>
                  <a:srgbClr val="A4653A"/>
                </a:solidFill>
                <a:latin typeface="Calibri Light" panose="020F0302020204030204" pitchFamily="34" charset="0"/>
              </a:defRPr>
            </a:lvl1pPr>
          </a:lstStyle>
          <a:p>
            <a:r>
              <a:rPr lang="da-DK" dirty="0"/>
              <a:t>Et billede + tekst</a:t>
            </a:r>
          </a:p>
        </p:txBody>
      </p:sp>
      <p:sp>
        <p:nvSpPr>
          <p:cNvPr id="16" name="Pladsholder til billede 14"/>
          <p:cNvSpPr>
            <a:spLocks noGrp="1"/>
          </p:cNvSpPr>
          <p:nvPr>
            <p:ph type="pic" sz="quarter" idx="12"/>
          </p:nvPr>
        </p:nvSpPr>
        <p:spPr>
          <a:xfrm>
            <a:off x="6300000" y="1710000"/>
            <a:ext cx="4860000" cy="3960000"/>
          </a:xfrm>
        </p:spPr>
        <p:txBody>
          <a:bodyPr/>
          <a:lstStyle/>
          <a:p>
            <a:endParaRPr lang="da-DK" dirty="0"/>
          </a:p>
        </p:txBody>
      </p:sp>
    </p:spTree>
    <p:extLst>
      <p:ext uri="{BB962C8B-B14F-4D97-AF65-F5344CB8AC3E}">
        <p14:creationId xmlns:p14="http://schemas.microsoft.com/office/powerpoint/2010/main" val="3816656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 grafik + tekst">
    <p:spTree>
      <p:nvGrpSpPr>
        <p:cNvPr id="1" name=""/>
        <p:cNvGrpSpPr/>
        <p:nvPr/>
      </p:nvGrpSpPr>
      <p:grpSpPr>
        <a:xfrm>
          <a:off x="0" y="0"/>
          <a:ext cx="0" cy="0"/>
          <a:chOff x="0" y="0"/>
          <a:chExt cx="0" cy="0"/>
        </a:xfrm>
      </p:grpSpPr>
      <p:sp>
        <p:nvSpPr>
          <p:cNvPr id="11" name="Pladsholder til tekst 3"/>
          <p:cNvSpPr>
            <a:spLocks noGrp="1"/>
          </p:cNvSpPr>
          <p:nvPr>
            <p:ph type="body" sz="half" idx="10" hasCustomPrompt="1"/>
          </p:nvPr>
        </p:nvSpPr>
        <p:spPr>
          <a:xfrm>
            <a:off x="1080000" y="1710000"/>
            <a:ext cx="4860000" cy="3960000"/>
          </a:xfrm>
        </p:spPr>
        <p:txBody>
          <a:bodyPr>
            <a:normAutofit/>
          </a:bodyPr>
          <a:lstStyle>
            <a:lvl1pPr marL="0" indent="0">
              <a:lnSpc>
                <a:spcPts val="2800"/>
              </a:lnSpc>
              <a:buNone/>
              <a:defRPr sz="2200" baseline="0">
                <a:solidFill>
                  <a:srgbClr val="00346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consectetur</a:t>
            </a:r>
            <a:r>
              <a:rPr lang="da-DK" dirty="0"/>
              <a:t> </a:t>
            </a:r>
            <a:r>
              <a:rPr lang="da-DK" dirty="0" err="1"/>
              <a:t>adipiscing</a:t>
            </a:r>
            <a:r>
              <a:rPr lang="da-DK" dirty="0"/>
              <a:t> </a:t>
            </a:r>
            <a:r>
              <a:rPr lang="da-DK" dirty="0" err="1"/>
              <a:t>elit</a:t>
            </a:r>
            <a:r>
              <a:rPr lang="da-DK" dirty="0"/>
              <a:t>. </a:t>
            </a:r>
            <a:r>
              <a:rPr lang="da-DK" dirty="0" err="1"/>
              <a:t>Nullam</a:t>
            </a:r>
            <a:r>
              <a:rPr lang="da-DK" dirty="0"/>
              <a:t> </a:t>
            </a:r>
            <a:r>
              <a:rPr lang="da-DK" dirty="0" err="1"/>
              <a:t>scelerisque</a:t>
            </a:r>
            <a:r>
              <a:rPr lang="da-DK" dirty="0"/>
              <a:t> mi </a:t>
            </a:r>
            <a:r>
              <a:rPr lang="da-DK" dirty="0" err="1"/>
              <a:t>elit</a:t>
            </a:r>
            <a:r>
              <a:rPr lang="da-DK" dirty="0"/>
              <a:t>, sit </a:t>
            </a:r>
            <a:r>
              <a:rPr lang="da-DK" dirty="0" err="1"/>
              <a:t>amet</a:t>
            </a:r>
            <a:r>
              <a:rPr lang="da-DK" dirty="0"/>
              <a:t> </a:t>
            </a:r>
            <a:r>
              <a:rPr lang="da-DK" dirty="0" err="1"/>
              <a:t>euismod</a:t>
            </a:r>
            <a:r>
              <a:rPr lang="da-DK" dirty="0"/>
              <a:t> </a:t>
            </a:r>
            <a:r>
              <a:rPr lang="da-DK" dirty="0" err="1"/>
              <a:t>massa</a:t>
            </a:r>
            <a:r>
              <a:rPr lang="da-DK" dirty="0"/>
              <a:t> </a:t>
            </a:r>
            <a:r>
              <a:rPr lang="da-DK" dirty="0" err="1"/>
              <a:t>maximus</a:t>
            </a:r>
            <a:r>
              <a:rPr lang="da-DK" dirty="0"/>
              <a:t>. </a:t>
            </a:r>
          </a:p>
          <a:p>
            <a:pPr lvl="0"/>
            <a:r>
              <a:rPr lang="da-DK" dirty="0" err="1"/>
              <a:t>Nullam</a:t>
            </a:r>
            <a:r>
              <a:rPr lang="da-DK" dirty="0"/>
              <a:t> </a:t>
            </a:r>
            <a:r>
              <a:rPr lang="da-DK" dirty="0" err="1"/>
              <a:t>dapibus</a:t>
            </a:r>
            <a:r>
              <a:rPr lang="da-DK" dirty="0"/>
              <a:t> </a:t>
            </a:r>
            <a:r>
              <a:rPr lang="da-DK" dirty="0" err="1"/>
              <a:t>dui</a:t>
            </a:r>
            <a:r>
              <a:rPr lang="da-DK" dirty="0"/>
              <a:t> vel </a:t>
            </a:r>
            <a:r>
              <a:rPr lang="da-DK" dirty="0" err="1"/>
              <a:t>iaculis</a:t>
            </a:r>
            <a:r>
              <a:rPr lang="da-DK" dirty="0"/>
              <a:t> </a:t>
            </a:r>
            <a:r>
              <a:rPr lang="da-DK" dirty="0" err="1"/>
              <a:t>lobortis</a:t>
            </a:r>
            <a:r>
              <a:rPr lang="da-DK" dirty="0"/>
              <a:t>. </a:t>
            </a:r>
            <a:r>
              <a:rPr lang="da-DK" dirty="0" err="1"/>
              <a:t>Curabitur</a:t>
            </a:r>
            <a:r>
              <a:rPr lang="da-DK" dirty="0"/>
              <a:t> </a:t>
            </a:r>
            <a:r>
              <a:rPr lang="da-DK" dirty="0" err="1"/>
              <a:t>sed</a:t>
            </a:r>
            <a:r>
              <a:rPr lang="da-DK" dirty="0"/>
              <a:t> </a:t>
            </a:r>
            <a:r>
              <a:rPr lang="da-DK" dirty="0" err="1"/>
              <a:t>sem</a:t>
            </a:r>
            <a:r>
              <a:rPr lang="da-DK" dirty="0"/>
              <a:t> </a:t>
            </a:r>
            <a:r>
              <a:rPr lang="da-DK" dirty="0" err="1"/>
              <a:t>quis</a:t>
            </a:r>
            <a:r>
              <a:rPr lang="da-DK" dirty="0"/>
              <a:t> mi </a:t>
            </a:r>
            <a:r>
              <a:rPr lang="da-DK" dirty="0" err="1"/>
              <a:t>ullamcorper</a:t>
            </a:r>
            <a:r>
              <a:rPr lang="da-DK" dirty="0"/>
              <a:t> </a:t>
            </a:r>
            <a:r>
              <a:rPr lang="da-DK" dirty="0" err="1"/>
              <a:t>imperdiet</a:t>
            </a:r>
            <a:r>
              <a:rPr lang="da-DK" dirty="0"/>
              <a:t>. </a:t>
            </a:r>
            <a:r>
              <a:rPr lang="da-DK" dirty="0" err="1"/>
              <a:t>Integer</a:t>
            </a:r>
            <a:r>
              <a:rPr lang="da-DK" dirty="0"/>
              <a:t> </a:t>
            </a:r>
            <a:r>
              <a:rPr lang="da-DK" dirty="0" err="1"/>
              <a:t>viverra</a:t>
            </a:r>
            <a:r>
              <a:rPr lang="da-DK" dirty="0"/>
              <a:t> </a:t>
            </a:r>
            <a:r>
              <a:rPr lang="da-DK" dirty="0" err="1"/>
              <a:t>lorem</a:t>
            </a:r>
            <a:r>
              <a:rPr lang="da-DK" dirty="0"/>
              <a:t> </a:t>
            </a:r>
            <a:r>
              <a:rPr lang="da-DK" dirty="0" err="1"/>
              <a:t>erat</a:t>
            </a:r>
            <a:r>
              <a:rPr lang="da-DK" dirty="0"/>
              <a:t>, </a:t>
            </a:r>
            <a:r>
              <a:rPr lang="da-DK" dirty="0" err="1"/>
              <a:t>quis</a:t>
            </a:r>
            <a:r>
              <a:rPr lang="da-DK" dirty="0"/>
              <a:t> </a:t>
            </a:r>
            <a:r>
              <a:rPr lang="da-DK" dirty="0" err="1"/>
              <a:t>rhoncus</a:t>
            </a:r>
            <a:r>
              <a:rPr lang="da-DK" dirty="0"/>
              <a:t> </a:t>
            </a:r>
            <a:r>
              <a:rPr lang="da-DK" dirty="0" err="1"/>
              <a:t>leo</a:t>
            </a:r>
            <a:r>
              <a:rPr lang="da-DK" dirty="0"/>
              <a:t> </a:t>
            </a:r>
            <a:r>
              <a:rPr lang="da-DK" dirty="0" err="1"/>
              <a:t>ullamcorper</a:t>
            </a:r>
            <a:r>
              <a:rPr lang="da-DK" dirty="0"/>
              <a:t> et. </a:t>
            </a:r>
          </a:p>
          <a:p>
            <a:pPr lvl="0"/>
            <a:r>
              <a:rPr lang="da-DK" dirty="0" err="1"/>
              <a:t>Proin</a:t>
            </a:r>
            <a:r>
              <a:rPr lang="da-DK" dirty="0"/>
              <a:t> </a:t>
            </a:r>
            <a:r>
              <a:rPr lang="da-DK" dirty="0" err="1"/>
              <a:t>dapibus</a:t>
            </a:r>
            <a:r>
              <a:rPr lang="da-DK" dirty="0"/>
              <a:t> </a:t>
            </a:r>
            <a:r>
              <a:rPr lang="da-DK" dirty="0" err="1"/>
              <a:t>lorem</a:t>
            </a:r>
            <a:r>
              <a:rPr lang="da-DK" dirty="0"/>
              <a:t> sit </a:t>
            </a:r>
            <a:r>
              <a:rPr lang="da-DK" dirty="0" err="1"/>
              <a:t>amet</a:t>
            </a:r>
            <a:r>
              <a:rPr lang="da-DK" dirty="0"/>
              <a:t> </a:t>
            </a:r>
            <a:r>
              <a:rPr lang="da-DK" dirty="0" err="1"/>
              <a:t>enim</a:t>
            </a:r>
            <a:r>
              <a:rPr lang="da-DK" dirty="0"/>
              <a:t> </a:t>
            </a:r>
            <a:r>
              <a:rPr lang="da-DK" dirty="0" err="1"/>
              <a:t>vestibulum</a:t>
            </a:r>
            <a:r>
              <a:rPr lang="da-DK" dirty="0"/>
              <a:t>, non placerat </a:t>
            </a:r>
            <a:r>
              <a:rPr lang="da-DK" dirty="0" err="1"/>
              <a:t>nisl</a:t>
            </a:r>
            <a:r>
              <a:rPr lang="da-DK" dirty="0"/>
              <a:t> placerat. </a:t>
            </a:r>
            <a:r>
              <a:rPr lang="da-DK" dirty="0" err="1"/>
              <a:t>Vestibulum</a:t>
            </a:r>
            <a:r>
              <a:rPr lang="da-DK" dirty="0"/>
              <a:t> </a:t>
            </a:r>
            <a:r>
              <a:rPr lang="da-DK" dirty="0" err="1"/>
              <a:t>consectetur</a:t>
            </a:r>
            <a:r>
              <a:rPr lang="da-DK" dirty="0"/>
              <a:t> vel </a:t>
            </a:r>
            <a:r>
              <a:rPr lang="da-DK" dirty="0" err="1"/>
              <a:t>urna</a:t>
            </a:r>
            <a:r>
              <a:rPr lang="da-DK" dirty="0"/>
              <a:t>.</a:t>
            </a:r>
          </a:p>
        </p:txBody>
      </p:sp>
      <p:sp>
        <p:nvSpPr>
          <p:cNvPr id="13" name="Titel 1"/>
          <p:cNvSpPr>
            <a:spLocks noGrp="1"/>
          </p:cNvSpPr>
          <p:nvPr>
            <p:ph type="title" hasCustomPrompt="1"/>
          </p:nvPr>
        </p:nvSpPr>
        <p:spPr>
          <a:xfrm>
            <a:off x="1080000" y="720000"/>
            <a:ext cx="9000000" cy="720000"/>
          </a:xfrm>
        </p:spPr>
        <p:txBody>
          <a:bodyPr>
            <a:normAutofit/>
          </a:bodyPr>
          <a:lstStyle>
            <a:lvl1pPr>
              <a:defRPr sz="6000" baseline="0">
                <a:solidFill>
                  <a:srgbClr val="A4653A"/>
                </a:solidFill>
                <a:latin typeface="Calibri Light" panose="020F0302020204030204" pitchFamily="34" charset="0"/>
              </a:defRPr>
            </a:lvl1pPr>
          </a:lstStyle>
          <a:p>
            <a:r>
              <a:rPr lang="da-DK" dirty="0"/>
              <a:t>En grafik + tekst</a:t>
            </a:r>
          </a:p>
        </p:txBody>
      </p:sp>
      <p:sp>
        <p:nvSpPr>
          <p:cNvPr id="5" name="Pladsholder til indhold 2"/>
          <p:cNvSpPr>
            <a:spLocks noGrp="1"/>
          </p:cNvSpPr>
          <p:nvPr>
            <p:ph sz="half" idx="1" hasCustomPrompt="1"/>
          </p:nvPr>
        </p:nvSpPr>
        <p:spPr>
          <a:xfrm>
            <a:off x="6300000" y="1710000"/>
            <a:ext cx="4860000" cy="3960000"/>
          </a:xfrm>
        </p:spPr>
        <p:txBody>
          <a:bodyPr/>
          <a:lstStyle>
            <a:lvl1pPr marL="0" indent="0">
              <a:buNone/>
              <a:defRPr baseline="0"/>
            </a:lvl1pPr>
          </a:lstStyle>
          <a:p>
            <a:pPr lvl="0"/>
            <a:r>
              <a:rPr lang="da-DK" dirty="0"/>
              <a:t>Indsæt billede / grafik</a:t>
            </a:r>
          </a:p>
        </p:txBody>
      </p:sp>
    </p:spTree>
    <p:extLst>
      <p:ext uri="{BB962C8B-B14F-4D97-AF65-F5344CB8AC3E}">
        <p14:creationId xmlns:p14="http://schemas.microsoft.com/office/powerpoint/2010/main" val="3710182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grafikker + billedtekst">
    <p:spTree>
      <p:nvGrpSpPr>
        <p:cNvPr id="1" name=""/>
        <p:cNvGrpSpPr/>
        <p:nvPr/>
      </p:nvGrpSpPr>
      <p:grpSpPr>
        <a:xfrm>
          <a:off x="0" y="0"/>
          <a:ext cx="0" cy="0"/>
          <a:chOff x="0" y="0"/>
          <a:chExt cx="0" cy="0"/>
        </a:xfrm>
      </p:grpSpPr>
      <p:sp>
        <p:nvSpPr>
          <p:cNvPr id="11" name="Pladsholder til tekst 3"/>
          <p:cNvSpPr>
            <a:spLocks noGrp="1"/>
          </p:cNvSpPr>
          <p:nvPr>
            <p:ph type="body" sz="half" idx="10" hasCustomPrompt="1"/>
          </p:nvPr>
        </p:nvSpPr>
        <p:spPr>
          <a:xfrm>
            <a:off x="1080000" y="5724000"/>
            <a:ext cx="4860000" cy="540000"/>
          </a:xfrm>
        </p:spPr>
        <p:txBody>
          <a:bodyPr/>
          <a:lstStyle>
            <a:lvl1pPr marL="0" indent="0">
              <a:buNone/>
              <a:defRPr sz="1600" baseline="0">
                <a:solidFill>
                  <a:srgbClr val="00346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Billedtekst skrives her (max to linjer)</a:t>
            </a:r>
          </a:p>
        </p:txBody>
      </p:sp>
      <p:sp>
        <p:nvSpPr>
          <p:cNvPr id="13" name="Titel 1"/>
          <p:cNvSpPr>
            <a:spLocks noGrp="1"/>
          </p:cNvSpPr>
          <p:nvPr>
            <p:ph type="title" hasCustomPrompt="1"/>
          </p:nvPr>
        </p:nvSpPr>
        <p:spPr>
          <a:xfrm>
            <a:off x="1080000" y="720000"/>
            <a:ext cx="9000000" cy="720000"/>
          </a:xfrm>
        </p:spPr>
        <p:txBody>
          <a:bodyPr>
            <a:normAutofit/>
          </a:bodyPr>
          <a:lstStyle>
            <a:lvl1pPr>
              <a:defRPr sz="6000" baseline="0">
                <a:solidFill>
                  <a:srgbClr val="A4653A"/>
                </a:solidFill>
                <a:latin typeface="Calibri Light" panose="020F0302020204030204" pitchFamily="34" charset="0"/>
              </a:defRPr>
            </a:lvl1pPr>
          </a:lstStyle>
          <a:p>
            <a:r>
              <a:rPr lang="da-DK" dirty="0"/>
              <a:t>To grafikker + billedtekst</a:t>
            </a:r>
          </a:p>
        </p:txBody>
      </p:sp>
      <p:sp>
        <p:nvSpPr>
          <p:cNvPr id="3" name="Pladsholder til indhold 2"/>
          <p:cNvSpPr>
            <a:spLocks noGrp="1"/>
          </p:cNvSpPr>
          <p:nvPr>
            <p:ph sz="quarter" idx="13" hasCustomPrompt="1"/>
          </p:nvPr>
        </p:nvSpPr>
        <p:spPr>
          <a:xfrm>
            <a:off x="1080000" y="1710000"/>
            <a:ext cx="4860000" cy="3960000"/>
          </a:xfrm>
        </p:spPr>
        <p:txBody>
          <a:bodyPr/>
          <a:lstStyle>
            <a:lvl1pPr>
              <a:defRPr/>
            </a:lvl1pPr>
          </a:lstStyle>
          <a:p>
            <a:pPr lvl="0"/>
            <a:r>
              <a:rPr lang="da-DK" dirty="0"/>
              <a:t>Grafik</a:t>
            </a:r>
          </a:p>
        </p:txBody>
      </p:sp>
      <p:sp>
        <p:nvSpPr>
          <p:cNvPr id="6" name="Pladsholder til indhold 5"/>
          <p:cNvSpPr>
            <a:spLocks noGrp="1"/>
          </p:cNvSpPr>
          <p:nvPr>
            <p:ph sz="quarter" idx="14" hasCustomPrompt="1"/>
          </p:nvPr>
        </p:nvSpPr>
        <p:spPr>
          <a:xfrm>
            <a:off x="6300000" y="1710000"/>
            <a:ext cx="4860000" cy="3960000"/>
          </a:xfrm>
        </p:spPr>
        <p:txBody>
          <a:bodyPr/>
          <a:lstStyle>
            <a:lvl1pPr>
              <a:defRPr/>
            </a:lvl1pPr>
          </a:lstStyle>
          <a:p>
            <a:pPr lvl="0"/>
            <a:r>
              <a:rPr lang="da-DK" dirty="0"/>
              <a:t>Grafik</a:t>
            </a:r>
          </a:p>
        </p:txBody>
      </p:sp>
      <p:sp>
        <p:nvSpPr>
          <p:cNvPr id="7" name="Pladsholder til tekst 3"/>
          <p:cNvSpPr>
            <a:spLocks noGrp="1"/>
          </p:cNvSpPr>
          <p:nvPr>
            <p:ph type="body" sz="half" idx="15" hasCustomPrompt="1"/>
          </p:nvPr>
        </p:nvSpPr>
        <p:spPr>
          <a:xfrm>
            <a:off x="6300000" y="5726993"/>
            <a:ext cx="4860000" cy="540000"/>
          </a:xfrm>
        </p:spPr>
        <p:txBody>
          <a:bodyPr/>
          <a:lstStyle>
            <a:lvl1pPr marL="0" indent="0" algn="r">
              <a:buNone/>
              <a:defRPr sz="1600" baseline="0">
                <a:solidFill>
                  <a:srgbClr val="00346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Billedtekst skrives her (max en linje)</a:t>
            </a:r>
          </a:p>
        </p:txBody>
      </p:sp>
    </p:spTree>
    <p:extLst>
      <p:ext uri="{BB962C8B-B14F-4D97-AF65-F5344CB8AC3E}">
        <p14:creationId xmlns:p14="http://schemas.microsoft.com/office/powerpoint/2010/main" val="2316090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o billeder uden billedoverskrift">
    <p:spTree>
      <p:nvGrpSpPr>
        <p:cNvPr id="1" name=""/>
        <p:cNvGrpSpPr/>
        <p:nvPr/>
      </p:nvGrpSpPr>
      <p:grpSpPr>
        <a:xfrm>
          <a:off x="0" y="0"/>
          <a:ext cx="0" cy="0"/>
          <a:chOff x="0" y="0"/>
          <a:chExt cx="0" cy="0"/>
        </a:xfrm>
      </p:grpSpPr>
      <p:sp>
        <p:nvSpPr>
          <p:cNvPr id="11" name="Pladsholder til tekst 3"/>
          <p:cNvSpPr>
            <a:spLocks noGrp="1"/>
          </p:cNvSpPr>
          <p:nvPr>
            <p:ph type="body" sz="half" idx="10" hasCustomPrompt="1"/>
          </p:nvPr>
        </p:nvSpPr>
        <p:spPr>
          <a:xfrm>
            <a:off x="1080000" y="5724000"/>
            <a:ext cx="4860000" cy="540000"/>
          </a:xfrm>
        </p:spPr>
        <p:txBody>
          <a:bodyPr/>
          <a:lstStyle>
            <a:lvl1pPr marL="0" indent="0">
              <a:buNone/>
              <a:defRPr sz="1600" baseline="0">
                <a:solidFill>
                  <a:srgbClr val="00346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Billedtekst skrives her (max to linjer)</a:t>
            </a:r>
          </a:p>
        </p:txBody>
      </p:sp>
      <p:sp>
        <p:nvSpPr>
          <p:cNvPr id="13" name="Titel 1"/>
          <p:cNvSpPr>
            <a:spLocks noGrp="1"/>
          </p:cNvSpPr>
          <p:nvPr>
            <p:ph type="title" hasCustomPrompt="1"/>
          </p:nvPr>
        </p:nvSpPr>
        <p:spPr>
          <a:xfrm>
            <a:off x="1080000" y="720000"/>
            <a:ext cx="9000000" cy="1079998"/>
          </a:xfrm>
        </p:spPr>
        <p:txBody>
          <a:bodyPr>
            <a:normAutofit/>
          </a:bodyPr>
          <a:lstStyle>
            <a:lvl1pPr>
              <a:defRPr sz="6000" baseline="0">
                <a:solidFill>
                  <a:srgbClr val="A4653A"/>
                </a:solidFill>
                <a:latin typeface="Calibri Light" panose="020F0302020204030204" pitchFamily="34" charset="0"/>
              </a:defRPr>
            </a:lvl1pPr>
          </a:lstStyle>
          <a:p>
            <a:r>
              <a:rPr lang="da-DK" dirty="0"/>
              <a:t>To billeder + </a:t>
            </a:r>
            <a:r>
              <a:rPr lang="da-DK" dirty="0" err="1"/>
              <a:t>bil.overskrift</a:t>
            </a:r>
            <a:endParaRPr lang="da-DK" dirty="0"/>
          </a:p>
        </p:txBody>
      </p:sp>
      <p:sp>
        <p:nvSpPr>
          <p:cNvPr id="15" name="Pladsholder til billede 14"/>
          <p:cNvSpPr>
            <a:spLocks noGrp="1"/>
          </p:cNvSpPr>
          <p:nvPr>
            <p:ph type="pic" sz="quarter" idx="11"/>
          </p:nvPr>
        </p:nvSpPr>
        <p:spPr>
          <a:xfrm>
            <a:off x="1080000" y="2160000"/>
            <a:ext cx="4860000" cy="3492000"/>
          </a:xfrm>
        </p:spPr>
        <p:txBody>
          <a:bodyPr/>
          <a:lstStyle/>
          <a:p>
            <a:endParaRPr lang="da-DK" dirty="0"/>
          </a:p>
        </p:txBody>
      </p:sp>
      <p:sp>
        <p:nvSpPr>
          <p:cNvPr id="16" name="Pladsholder til billede 14"/>
          <p:cNvSpPr>
            <a:spLocks noGrp="1"/>
          </p:cNvSpPr>
          <p:nvPr>
            <p:ph type="pic" sz="quarter" idx="12"/>
          </p:nvPr>
        </p:nvSpPr>
        <p:spPr>
          <a:xfrm>
            <a:off x="6300000" y="2160000"/>
            <a:ext cx="4860000" cy="3492000"/>
          </a:xfrm>
        </p:spPr>
        <p:txBody>
          <a:bodyPr/>
          <a:lstStyle/>
          <a:p>
            <a:endParaRPr lang="da-DK"/>
          </a:p>
        </p:txBody>
      </p:sp>
      <p:sp>
        <p:nvSpPr>
          <p:cNvPr id="6" name="Pladsholder til tekst 3"/>
          <p:cNvSpPr>
            <a:spLocks noGrp="1"/>
          </p:cNvSpPr>
          <p:nvPr>
            <p:ph type="body" sz="half" idx="13" hasCustomPrompt="1"/>
          </p:nvPr>
        </p:nvSpPr>
        <p:spPr>
          <a:xfrm>
            <a:off x="1080000" y="1764000"/>
            <a:ext cx="4860000" cy="360000"/>
          </a:xfrm>
        </p:spPr>
        <p:txBody>
          <a:bodyPr>
            <a:normAutofit/>
          </a:bodyPr>
          <a:lstStyle>
            <a:lvl1pPr marL="0" indent="0">
              <a:buNone/>
              <a:defRPr sz="1800" b="1" i="0" baseline="0">
                <a:solidFill>
                  <a:srgbClr val="00346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Billedoverskrift (max én linje)</a:t>
            </a:r>
          </a:p>
        </p:txBody>
      </p:sp>
      <p:sp>
        <p:nvSpPr>
          <p:cNvPr id="7" name="Pladsholder til tekst 3"/>
          <p:cNvSpPr>
            <a:spLocks noGrp="1"/>
          </p:cNvSpPr>
          <p:nvPr>
            <p:ph type="body" sz="half" idx="14" hasCustomPrompt="1"/>
          </p:nvPr>
        </p:nvSpPr>
        <p:spPr>
          <a:xfrm>
            <a:off x="6300000" y="1764000"/>
            <a:ext cx="4860000" cy="360000"/>
          </a:xfrm>
        </p:spPr>
        <p:txBody>
          <a:bodyPr>
            <a:normAutofit/>
          </a:bodyPr>
          <a:lstStyle>
            <a:lvl1pPr marL="0" indent="0">
              <a:buNone/>
              <a:defRPr sz="1800" b="1" i="0" baseline="0">
                <a:solidFill>
                  <a:srgbClr val="00346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Billedoverskrift (max én linje)</a:t>
            </a:r>
          </a:p>
        </p:txBody>
      </p:sp>
      <p:sp>
        <p:nvSpPr>
          <p:cNvPr id="8" name="Pladsholder til tekst 3"/>
          <p:cNvSpPr>
            <a:spLocks noGrp="1"/>
          </p:cNvSpPr>
          <p:nvPr>
            <p:ph type="body" sz="half" idx="15" hasCustomPrompt="1"/>
          </p:nvPr>
        </p:nvSpPr>
        <p:spPr>
          <a:xfrm>
            <a:off x="6300000" y="5726993"/>
            <a:ext cx="4860000" cy="540000"/>
          </a:xfrm>
        </p:spPr>
        <p:txBody>
          <a:bodyPr/>
          <a:lstStyle>
            <a:lvl1pPr marL="0" indent="0" algn="r">
              <a:buNone/>
              <a:defRPr sz="1600" baseline="0">
                <a:solidFill>
                  <a:srgbClr val="00346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Billedtekst skrives her (max en linje)</a:t>
            </a:r>
          </a:p>
        </p:txBody>
      </p:sp>
    </p:spTree>
    <p:extLst>
      <p:ext uri="{BB962C8B-B14F-4D97-AF65-F5344CB8AC3E}">
        <p14:creationId xmlns:p14="http://schemas.microsoft.com/office/powerpoint/2010/main" val="1317902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Èt billede">
    <p:spTree>
      <p:nvGrpSpPr>
        <p:cNvPr id="1" name=""/>
        <p:cNvGrpSpPr/>
        <p:nvPr/>
      </p:nvGrpSpPr>
      <p:grpSpPr>
        <a:xfrm>
          <a:off x="0" y="0"/>
          <a:ext cx="0" cy="0"/>
          <a:chOff x="0" y="0"/>
          <a:chExt cx="0" cy="0"/>
        </a:xfrm>
      </p:grpSpPr>
      <p:sp>
        <p:nvSpPr>
          <p:cNvPr id="13" name="Titel 1"/>
          <p:cNvSpPr>
            <a:spLocks noGrp="1"/>
          </p:cNvSpPr>
          <p:nvPr>
            <p:ph type="title" hasCustomPrompt="1"/>
          </p:nvPr>
        </p:nvSpPr>
        <p:spPr>
          <a:xfrm>
            <a:off x="1080000" y="540001"/>
            <a:ext cx="9000000" cy="1079998"/>
          </a:xfrm>
        </p:spPr>
        <p:txBody>
          <a:bodyPr>
            <a:normAutofit/>
          </a:bodyPr>
          <a:lstStyle>
            <a:lvl1pPr>
              <a:defRPr sz="6000" baseline="0">
                <a:solidFill>
                  <a:srgbClr val="CD9C19"/>
                </a:solidFill>
                <a:latin typeface="Calibri Light" panose="020F0302020204030204" pitchFamily="34" charset="0"/>
              </a:defRPr>
            </a:lvl1pPr>
          </a:lstStyle>
          <a:p>
            <a:r>
              <a:rPr lang="da-DK" dirty="0" err="1"/>
              <a:t>Èt</a:t>
            </a:r>
            <a:r>
              <a:rPr lang="da-DK" dirty="0"/>
              <a:t> billede</a:t>
            </a:r>
          </a:p>
        </p:txBody>
      </p:sp>
      <p:sp>
        <p:nvSpPr>
          <p:cNvPr id="6" name="Pladsholder til billede 5"/>
          <p:cNvSpPr>
            <a:spLocks noGrp="1"/>
          </p:cNvSpPr>
          <p:nvPr>
            <p:ph type="pic" sz="quarter" idx="10"/>
          </p:nvPr>
        </p:nvSpPr>
        <p:spPr>
          <a:xfrm>
            <a:off x="1079500" y="1692000"/>
            <a:ext cx="10080000" cy="3960000"/>
          </a:xfrm>
        </p:spPr>
        <p:txBody>
          <a:bodyPr/>
          <a:lstStyle/>
          <a:p>
            <a:endParaRPr lang="da-DK" dirty="0"/>
          </a:p>
        </p:txBody>
      </p:sp>
      <p:sp>
        <p:nvSpPr>
          <p:cNvPr id="9" name="Pladsholder til tekst 3"/>
          <p:cNvSpPr>
            <a:spLocks noGrp="1"/>
          </p:cNvSpPr>
          <p:nvPr>
            <p:ph type="body" sz="half" idx="11" hasCustomPrompt="1"/>
          </p:nvPr>
        </p:nvSpPr>
        <p:spPr>
          <a:xfrm>
            <a:off x="1079500" y="5760000"/>
            <a:ext cx="4860000" cy="540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rgbClr val="00346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a-DK" dirty="0"/>
              <a:t>Billedtekst skrives her (max to linjer)</a:t>
            </a:r>
          </a:p>
          <a:p>
            <a:pPr lvl="0"/>
            <a:endParaRPr lang="da-DK" dirty="0"/>
          </a:p>
        </p:txBody>
      </p:sp>
    </p:spTree>
    <p:extLst>
      <p:ext uri="{BB962C8B-B14F-4D97-AF65-F5344CB8AC3E}">
        <p14:creationId xmlns:p14="http://schemas.microsoft.com/office/powerpoint/2010/main" val="3691650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524000" y="1946327"/>
            <a:ext cx="9144000" cy="2387600"/>
          </a:xfrm>
        </p:spPr>
        <p:txBody>
          <a:bodyPr anchor="b"/>
          <a:lstStyle>
            <a:lvl1pPr algn="ctr">
              <a:defRPr sz="6000" baseline="0">
                <a:solidFill>
                  <a:schemeClr val="accent4"/>
                </a:solidFill>
              </a:defRPr>
            </a:lvl1pPr>
          </a:lstStyle>
          <a:p>
            <a:r>
              <a:rPr lang="da-DK" dirty="0"/>
              <a:t>Titel på præsentation</a:t>
            </a:r>
            <a:br>
              <a:rPr lang="da-DK" dirty="0"/>
            </a:br>
            <a:r>
              <a:rPr lang="da-DK" dirty="0"/>
              <a:t>i to linjer</a:t>
            </a:r>
          </a:p>
        </p:txBody>
      </p:sp>
      <p:sp>
        <p:nvSpPr>
          <p:cNvPr id="3" name="Undertitel 2"/>
          <p:cNvSpPr>
            <a:spLocks noGrp="1"/>
          </p:cNvSpPr>
          <p:nvPr>
            <p:ph type="subTitle" idx="1" hasCustomPrompt="1"/>
          </p:nvPr>
        </p:nvSpPr>
        <p:spPr>
          <a:xfrm>
            <a:off x="1524000" y="4426002"/>
            <a:ext cx="9144000" cy="1655762"/>
          </a:xfrm>
        </p:spPr>
        <p:txBody>
          <a:bodyPr>
            <a:normAutofit/>
          </a:bodyPr>
          <a:lstStyle>
            <a:lvl1pPr marL="0" indent="0" algn="ctr">
              <a:buNone/>
              <a:defRPr lang="da-DK" sz="2800" kern="1200" baseline="0" dirty="0" smtClean="0">
                <a:solidFill>
                  <a:schemeClr val="accent4">
                    <a:lumMod val="40000"/>
                    <a:lumOff val="60000"/>
                  </a:schemeClr>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 undertitel</a:t>
            </a:r>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F9D92702-219A-4696-B7FA-88F43641E6FC}" type="slidenum">
              <a:rPr lang="da-DK" smtClean="0"/>
              <a:t>‹nr.›</a:t>
            </a:fld>
            <a:endParaRPr lang="da-DK"/>
          </a:p>
        </p:txBody>
      </p:sp>
      <p:pic>
        <p:nvPicPr>
          <p:cNvPr id="9" name="Billede 8"/>
          <p:cNvPicPr>
            <a:picLocks noChangeAspect="1"/>
          </p:cNvPicPr>
          <p:nvPr userDrawn="1"/>
        </p:nvPicPr>
        <p:blipFill>
          <a:blip r:embed="rId2"/>
          <a:stretch>
            <a:fillRect/>
          </a:stretch>
        </p:blipFill>
        <p:spPr>
          <a:xfrm>
            <a:off x="4557838" y="1043425"/>
            <a:ext cx="3087449" cy="953042"/>
          </a:xfrm>
          <a:prstGeom prst="rect">
            <a:avLst/>
          </a:prstGeom>
        </p:spPr>
      </p:pic>
    </p:spTree>
    <p:extLst>
      <p:ext uri="{BB962C8B-B14F-4D97-AF65-F5344CB8AC3E}">
        <p14:creationId xmlns:p14="http://schemas.microsoft.com/office/powerpoint/2010/main" val="38596711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unktopstilling">
    <p:spTree>
      <p:nvGrpSpPr>
        <p:cNvPr id="1" name=""/>
        <p:cNvGrpSpPr/>
        <p:nvPr/>
      </p:nvGrpSpPr>
      <p:grpSpPr>
        <a:xfrm>
          <a:off x="0" y="0"/>
          <a:ext cx="0" cy="0"/>
          <a:chOff x="0" y="0"/>
          <a:chExt cx="0" cy="0"/>
        </a:xfrm>
      </p:grpSpPr>
      <p:sp>
        <p:nvSpPr>
          <p:cNvPr id="13" name="Titel 1"/>
          <p:cNvSpPr>
            <a:spLocks noGrp="1"/>
          </p:cNvSpPr>
          <p:nvPr>
            <p:ph type="title" hasCustomPrompt="1"/>
          </p:nvPr>
        </p:nvSpPr>
        <p:spPr>
          <a:xfrm>
            <a:off x="1080000" y="720000"/>
            <a:ext cx="9000000" cy="720000"/>
          </a:xfrm>
        </p:spPr>
        <p:txBody>
          <a:bodyPr>
            <a:normAutofit/>
          </a:bodyPr>
          <a:lstStyle>
            <a:lvl1pPr>
              <a:defRPr sz="6000" baseline="0">
                <a:solidFill>
                  <a:srgbClr val="A4653A"/>
                </a:solidFill>
                <a:latin typeface="Calibri Light" panose="020F0302020204030204" pitchFamily="34" charset="0"/>
              </a:defRPr>
            </a:lvl1pPr>
          </a:lstStyle>
          <a:p>
            <a:r>
              <a:rPr lang="da-DK" dirty="0"/>
              <a:t>En punktopstilling</a:t>
            </a:r>
          </a:p>
        </p:txBody>
      </p:sp>
      <p:sp>
        <p:nvSpPr>
          <p:cNvPr id="6" name="Pladsholder til indhold 2"/>
          <p:cNvSpPr>
            <a:spLocks noGrp="1"/>
          </p:cNvSpPr>
          <p:nvPr>
            <p:ph idx="1" hasCustomPrompt="1"/>
          </p:nvPr>
        </p:nvSpPr>
        <p:spPr>
          <a:xfrm>
            <a:off x="1890000" y="1710000"/>
            <a:ext cx="8190000" cy="3960000"/>
          </a:xfrm>
        </p:spPr>
        <p:txBody>
          <a:bodyPr/>
          <a:lstStyle>
            <a:lvl1pPr>
              <a:defRPr sz="2800" baseline="0">
                <a:solidFill>
                  <a:srgbClr val="A4653A"/>
                </a:solidFill>
              </a:defRPr>
            </a:lvl1pPr>
            <a:lvl2pPr marL="457200" marR="0" indent="0" algn="l" defTabSz="914400" rtl="0" eaLnBrk="1" fontAlgn="auto" latinLnBrk="0" hangingPunct="1">
              <a:lnSpc>
                <a:spcPct val="90000"/>
              </a:lnSpc>
              <a:spcBef>
                <a:spcPts val="500"/>
              </a:spcBef>
              <a:spcAft>
                <a:spcPts val="0"/>
              </a:spcAft>
              <a:buClrTx/>
              <a:buSzTx/>
              <a:buFontTx/>
              <a:buNone/>
              <a:tabLst/>
              <a:defRPr sz="2200" baseline="0">
                <a:solidFill>
                  <a:srgbClr val="00346C"/>
                </a:solidFill>
              </a:defRPr>
            </a:lvl2pPr>
            <a:lvl3pPr>
              <a:defRPr sz="1800" baseline="0">
                <a:solidFill>
                  <a:srgbClr val="AAC4BB"/>
                </a:solidFill>
              </a:defRPr>
            </a:lvl3pPr>
            <a:lvl4pPr>
              <a:defRPr sz="1600">
                <a:solidFill>
                  <a:srgbClr val="AAC4BB"/>
                </a:solidFill>
              </a:defRPr>
            </a:lvl4pPr>
            <a:lvl5pPr>
              <a:defRPr sz="2000">
                <a:solidFill>
                  <a:srgbClr val="AAC4BB"/>
                </a:solidFill>
              </a:defRPr>
            </a:lvl5pPr>
            <a:lvl6pPr>
              <a:defRPr sz="2000"/>
            </a:lvl6pPr>
            <a:lvl7pPr>
              <a:defRPr sz="2000"/>
            </a:lvl7pPr>
            <a:lvl8pPr>
              <a:defRPr sz="2000"/>
            </a:lvl8pPr>
            <a:lvl9pPr>
              <a:defRPr sz="2000"/>
            </a:lvl9pPr>
          </a:lstStyle>
          <a:p>
            <a:pPr lvl="0"/>
            <a:r>
              <a:rPr lang="da-DK" dirty="0"/>
              <a:t>Punkt 1</a:t>
            </a:r>
          </a:p>
          <a:p>
            <a:pPr marL="457200" marR="0" lvl="1" indent="0" algn="l" defTabSz="914400" rtl="0" eaLnBrk="1" fontAlgn="auto" latinLnBrk="0" hangingPunct="1">
              <a:lnSpc>
                <a:spcPct val="90000"/>
              </a:lnSpc>
              <a:spcBef>
                <a:spcPts val="500"/>
              </a:spcBef>
              <a:spcAft>
                <a:spcPts val="0"/>
              </a:spcAft>
              <a:buClrTx/>
              <a:buSzTx/>
              <a:buFontTx/>
              <a:buNone/>
              <a:tabLst/>
              <a:defRPr/>
            </a:pPr>
            <a:r>
              <a:rPr lang="da-DK" dirty="0"/>
              <a:t>Uddybende tekst til punkt 1. Uddybende tekst til punkt 1</a:t>
            </a:r>
          </a:p>
          <a:p>
            <a:pPr lvl="0"/>
            <a:r>
              <a:rPr lang="da-DK" dirty="0"/>
              <a:t>Punkt 2</a:t>
            </a:r>
          </a:p>
          <a:p>
            <a:pPr lvl="1"/>
            <a:r>
              <a:rPr lang="da-DK" dirty="0"/>
              <a:t>Uddybende tekst til punkt 2</a:t>
            </a:r>
          </a:p>
          <a:p>
            <a:pPr lvl="0"/>
            <a:r>
              <a:rPr lang="da-DK" dirty="0"/>
              <a:t>Punkt 3</a:t>
            </a:r>
          </a:p>
          <a:p>
            <a:pPr marL="457200" marR="0" lvl="1" indent="0" algn="l" defTabSz="914400" rtl="0" eaLnBrk="1" fontAlgn="auto" latinLnBrk="0" hangingPunct="1">
              <a:lnSpc>
                <a:spcPct val="90000"/>
              </a:lnSpc>
              <a:spcBef>
                <a:spcPts val="500"/>
              </a:spcBef>
              <a:spcAft>
                <a:spcPts val="0"/>
              </a:spcAft>
              <a:buClrTx/>
              <a:buSzTx/>
              <a:buFontTx/>
              <a:buNone/>
              <a:tabLst/>
              <a:defRPr/>
            </a:pPr>
            <a:r>
              <a:rPr lang="da-DK" dirty="0"/>
              <a:t>Uddybende tekst til punkt 3. Uddybende tekst til punkt 3. Uddybende tekst til punkt 3.</a:t>
            </a:r>
          </a:p>
          <a:p>
            <a:pPr lvl="0"/>
            <a:r>
              <a:rPr lang="da-DK" dirty="0"/>
              <a:t>Punkt 4</a:t>
            </a:r>
          </a:p>
          <a:p>
            <a:pPr marL="457200" marR="0" lvl="1" indent="0" algn="l" defTabSz="914400" rtl="0" eaLnBrk="1" fontAlgn="auto" latinLnBrk="0" hangingPunct="1">
              <a:lnSpc>
                <a:spcPct val="90000"/>
              </a:lnSpc>
              <a:spcBef>
                <a:spcPts val="500"/>
              </a:spcBef>
              <a:spcAft>
                <a:spcPts val="0"/>
              </a:spcAft>
              <a:buClrTx/>
              <a:buSzTx/>
              <a:buFontTx/>
              <a:buNone/>
              <a:tabLst/>
              <a:defRPr/>
            </a:pPr>
            <a:r>
              <a:rPr lang="da-DK" dirty="0"/>
              <a:t>Uddybende tekst til punkt 4. Uddybende tekst til punkt 4. </a:t>
            </a:r>
          </a:p>
        </p:txBody>
      </p:sp>
    </p:spTree>
    <p:extLst>
      <p:ext uri="{BB962C8B-B14F-4D97-AF65-F5344CB8AC3E}">
        <p14:creationId xmlns:p14="http://schemas.microsoft.com/office/powerpoint/2010/main" val="3071762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Punktopstilling og billede">
    <p:spTree>
      <p:nvGrpSpPr>
        <p:cNvPr id="1" name=""/>
        <p:cNvGrpSpPr/>
        <p:nvPr/>
      </p:nvGrpSpPr>
      <p:grpSpPr>
        <a:xfrm>
          <a:off x="0" y="0"/>
          <a:ext cx="0" cy="0"/>
          <a:chOff x="0" y="0"/>
          <a:chExt cx="0" cy="0"/>
        </a:xfrm>
      </p:grpSpPr>
      <p:sp>
        <p:nvSpPr>
          <p:cNvPr id="13" name="Titel 1"/>
          <p:cNvSpPr>
            <a:spLocks noGrp="1"/>
          </p:cNvSpPr>
          <p:nvPr>
            <p:ph type="title" hasCustomPrompt="1"/>
          </p:nvPr>
        </p:nvSpPr>
        <p:spPr>
          <a:xfrm>
            <a:off x="1080000" y="720000"/>
            <a:ext cx="9000000" cy="720000"/>
          </a:xfrm>
        </p:spPr>
        <p:txBody>
          <a:bodyPr>
            <a:normAutofit/>
          </a:bodyPr>
          <a:lstStyle>
            <a:lvl1pPr>
              <a:defRPr sz="6000" baseline="0">
                <a:solidFill>
                  <a:srgbClr val="A4653A"/>
                </a:solidFill>
                <a:latin typeface="Calibri Light" panose="020F0302020204030204" pitchFamily="34" charset="0"/>
              </a:defRPr>
            </a:lvl1pPr>
          </a:lstStyle>
          <a:p>
            <a:r>
              <a:rPr lang="da-DK" dirty="0"/>
              <a:t>En punktopstilling + billede</a:t>
            </a:r>
          </a:p>
        </p:txBody>
      </p:sp>
      <p:sp>
        <p:nvSpPr>
          <p:cNvPr id="6" name="Pladsholder til indhold 2"/>
          <p:cNvSpPr>
            <a:spLocks noGrp="1"/>
          </p:cNvSpPr>
          <p:nvPr>
            <p:ph idx="1" hasCustomPrompt="1"/>
          </p:nvPr>
        </p:nvSpPr>
        <p:spPr>
          <a:xfrm>
            <a:off x="1080000" y="1710000"/>
            <a:ext cx="4860000" cy="3960000"/>
          </a:xfrm>
        </p:spPr>
        <p:txBody>
          <a:bodyPr/>
          <a:lstStyle>
            <a:lvl1pPr marL="457200" indent="-457200">
              <a:buFont typeface="Arial" panose="020B0604020202020204" pitchFamily="34" charset="0"/>
              <a:buChar char="•"/>
              <a:defRPr sz="2800" baseline="0">
                <a:solidFill>
                  <a:srgbClr val="A4653A"/>
                </a:solidFill>
              </a:defRPr>
            </a:lvl1pPr>
            <a:lvl2pPr marL="457200" marR="0" indent="0" algn="l" defTabSz="914400" rtl="0" eaLnBrk="1" fontAlgn="auto" latinLnBrk="0" hangingPunct="1">
              <a:lnSpc>
                <a:spcPct val="90000"/>
              </a:lnSpc>
              <a:spcBef>
                <a:spcPts val="500"/>
              </a:spcBef>
              <a:spcAft>
                <a:spcPts val="0"/>
              </a:spcAft>
              <a:buClrTx/>
              <a:buSzTx/>
              <a:buFontTx/>
              <a:buNone/>
              <a:tabLst/>
              <a:defRPr sz="2200" baseline="0">
                <a:solidFill>
                  <a:srgbClr val="00346C"/>
                </a:solidFill>
              </a:defRPr>
            </a:lvl2pPr>
            <a:lvl3pPr>
              <a:defRPr sz="1800" baseline="0">
                <a:solidFill>
                  <a:srgbClr val="AAC4BB"/>
                </a:solidFill>
              </a:defRPr>
            </a:lvl3pPr>
            <a:lvl4pPr>
              <a:defRPr sz="1600">
                <a:solidFill>
                  <a:srgbClr val="AAC4BB"/>
                </a:solidFill>
              </a:defRPr>
            </a:lvl4pPr>
            <a:lvl5pPr>
              <a:defRPr sz="2000">
                <a:solidFill>
                  <a:srgbClr val="AAC4BB"/>
                </a:solidFill>
              </a:defRPr>
            </a:lvl5pPr>
            <a:lvl6pPr>
              <a:defRPr sz="2000"/>
            </a:lvl6pPr>
            <a:lvl7pPr>
              <a:defRPr sz="2000"/>
            </a:lvl7pPr>
            <a:lvl8pPr>
              <a:defRPr sz="2000"/>
            </a:lvl8pPr>
            <a:lvl9pPr>
              <a:defRPr sz="2000"/>
            </a:lvl9pPr>
          </a:lstStyle>
          <a:p>
            <a:pPr lvl="0"/>
            <a:r>
              <a:rPr lang="da-DK" dirty="0"/>
              <a:t>Punkt 1</a:t>
            </a:r>
          </a:p>
          <a:p>
            <a:pPr marL="457200" marR="0" lvl="1" indent="0" algn="l" defTabSz="914400" rtl="0" eaLnBrk="1" fontAlgn="auto" latinLnBrk="0" hangingPunct="1">
              <a:lnSpc>
                <a:spcPct val="90000"/>
              </a:lnSpc>
              <a:spcBef>
                <a:spcPts val="500"/>
              </a:spcBef>
              <a:spcAft>
                <a:spcPts val="0"/>
              </a:spcAft>
              <a:buClrTx/>
              <a:buSzTx/>
              <a:buFontTx/>
              <a:buNone/>
              <a:tabLst/>
              <a:defRPr/>
            </a:pPr>
            <a:r>
              <a:rPr lang="da-DK" dirty="0"/>
              <a:t>Uddybende tekst til punkt 1. Uddybende tekst til punkt 1</a:t>
            </a:r>
          </a:p>
          <a:p>
            <a:pPr lvl="0"/>
            <a:r>
              <a:rPr lang="da-DK" dirty="0"/>
              <a:t>Punkt 2</a:t>
            </a:r>
          </a:p>
          <a:p>
            <a:pPr lvl="1"/>
            <a:r>
              <a:rPr lang="da-DK" dirty="0"/>
              <a:t>Uddybende tekst til punkt 2</a:t>
            </a:r>
          </a:p>
          <a:p>
            <a:pPr lvl="0"/>
            <a:r>
              <a:rPr lang="da-DK" dirty="0"/>
              <a:t>Punkt 3</a:t>
            </a:r>
          </a:p>
          <a:p>
            <a:pPr marL="457200" marR="0" lvl="1" indent="0" algn="l" defTabSz="914400" rtl="0" eaLnBrk="1" fontAlgn="auto" latinLnBrk="0" hangingPunct="1">
              <a:lnSpc>
                <a:spcPct val="90000"/>
              </a:lnSpc>
              <a:spcBef>
                <a:spcPts val="500"/>
              </a:spcBef>
              <a:spcAft>
                <a:spcPts val="0"/>
              </a:spcAft>
              <a:buClrTx/>
              <a:buSzTx/>
              <a:buFontTx/>
              <a:buNone/>
              <a:tabLst/>
              <a:defRPr/>
            </a:pPr>
            <a:r>
              <a:rPr lang="da-DK" dirty="0"/>
              <a:t>Uddybende tekst til punkt 3.</a:t>
            </a:r>
          </a:p>
          <a:p>
            <a:pPr lvl="0"/>
            <a:r>
              <a:rPr lang="da-DK" dirty="0"/>
              <a:t>Punkt 4</a:t>
            </a:r>
          </a:p>
          <a:p>
            <a:pPr marL="457200" marR="0" lvl="1" indent="0" algn="l" defTabSz="914400" rtl="0" eaLnBrk="1" fontAlgn="auto" latinLnBrk="0" hangingPunct="1">
              <a:lnSpc>
                <a:spcPct val="90000"/>
              </a:lnSpc>
              <a:spcBef>
                <a:spcPts val="500"/>
              </a:spcBef>
              <a:spcAft>
                <a:spcPts val="0"/>
              </a:spcAft>
              <a:buClrTx/>
              <a:buSzTx/>
              <a:buFontTx/>
              <a:buNone/>
              <a:tabLst/>
              <a:defRPr/>
            </a:pPr>
            <a:r>
              <a:rPr lang="da-DK" dirty="0"/>
              <a:t>Uddybende tekst til punkt 4.</a:t>
            </a:r>
          </a:p>
        </p:txBody>
      </p:sp>
      <p:sp>
        <p:nvSpPr>
          <p:cNvPr id="7" name="Pladsholder til billede 14"/>
          <p:cNvSpPr>
            <a:spLocks noGrp="1"/>
          </p:cNvSpPr>
          <p:nvPr>
            <p:ph type="pic" sz="quarter" idx="12"/>
          </p:nvPr>
        </p:nvSpPr>
        <p:spPr>
          <a:xfrm>
            <a:off x="6300000" y="1710000"/>
            <a:ext cx="4860000" cy="3960000"/>
          </a:xfrm>
        </p:spPr>
        <p:txBody>
          <a:bodyPr/>
          <a:lstStyle/>
          <a:p>
            <a:endParaRPr lang="da-DK" dirty="0"/>
          </a:p>
        </p:txBody>
      </p:sp>
    </p:spTree>
    <p:extLst>
      <p:ext uri="{BB962C8B-B14F-4D97-AF65-F5344CB8AC3E}">
        <p14:creationId xmlns:p14="http://schemas.microsoft.com/office/powerpoint/2010/main" val="4084372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 grafik">
    <p:spTree>
      <p:nvGrpSpPr>
        <p:cNvPr id="1" name=""/>
        <p:cNvGrpSpPr/>
        <p:nvPr/>
      </p:nvGrpSpPr>
      <p:grpSpPr>
        <a:xfrm>
          <a:off x="0" y="0"/>
          <a:ext cx="0" cy="0"/>
          <a:chOff x="0" y="0"/>
          <a:chExt cx="0" cy="0"/>
        </a:xfrm>
      </p:grpSpPr>
      <p:sp>
        <p:nvSpPr>
          <p:cNvPr id="13" name="Titel 1"/>
          <p:cNvSpPr>
            <a:spLocks noGrp="1"/>
          </p:cNvSpPr>
          <p:nvPr>
            <p:ph type="title" hasCustomPrompt="1"/>
          </p:nvPr>
        </p:nvSpPr>
        <p:spPr>
          <a:xfrm>
            <a:off x="1080000" y="540001"/>
            <a:ext cx="9000000" cy="1079998"/>
          </a:xfrm>
        </p:spPr>
        <p:txBody>
          <a:bodyPr>
            <a:normAutofit/>
          </a:bodyPr>
          <a:lstStyle>
            <a:lvl1pPr>
              <a:defRPr sz="6000" baseline="0">
                <a:solidFill>
                  <a:srgbClr val="CD9C19"/>
                </a:solidFill>
                <a:latin typeface="Calibri Light" panose="020F0302020204030204" pitchFamily="34" charset="0"/>
              </a:defRPr>
            </a:lvl1pPr>
          </a:lstStyle>
          <a:p>
            <a:r>
              <a:rPr lang="da-DK" dirty="0"/>
              <a:t>En grafik</a:t>
            </a:r>
          </a:p>
        </p:txBody>
      </p:sp>
      <p:sp>
        <p:nvSpPr>
          <p:cNvPr id="9" name="Pladsholder til tekst 3"/>
          <p:cNvSpPr>
            <a:spLocks noGrp="1"/>
          </p:cNvSpPr>
          <p:nvPr>
            <p:ph type="body" sz="half" idx="11" hasCustomPrompt="1"/>
          </p:nvPr>
        </p:nvSpPr>
        <p:spPr>
          <a:xfrm>
            <a:off x="1079500" y="5760000"/>
            <a:ext cx="4860000" cy="540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rgbClr val="00346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a-DK" dirty="0"/>
              <a:t>Billedtekst skrives her (max to linjer)</a:t>
            </a:r>
          </a:p>
          <a:p>
            <a:pPr lvl="0"/>
            <a:endParaRPr lang="da-DK" dirty="0"/>
          </a:p>
        </p:txBody>
      </p:sp>
      <p:sp>
        <p:nvSpPr>
          <p:cNvPr id="5" name="Pladsholder til indhold 2"/>
          <p:cNvSpPr>
            <a:spLocks noGrp="1"/>
          </p:cNvSpPr>
          <p:nvPr>
            <p:ph sz="half" idx="1" hasCustomPrompt="1"/>
          </p:nvPr>
        </p:nvSpPr>
        <p:spPr>
          <a:xfrm>
            <a:off x="1080000" y="1692000"/>
            <a:ext cx="10080000" cy="3960000"/>
          </a:xfrm>
        </p:spPr>
        <p:txBody>
          <a:bodyPr/>
          <a:lstStyle>
            <a:lvl1pPr marL="0" indent="0">
              <a:buNone/>
              <a:defRPr baseline="0"/>
            </a:lvl1pPr>
          </a:lstStyle>
          <a:p>
            <a:pPr lvl="0"/>
            <a:r>
              <a:rPr lang="da-DK" dirty="0"/>
              <a:t>Indsæt billede / grafik</a:t>
            </a:r>
          </a:p>
        </p:txBody>
      </p:sp>
    </p:spTree>
    <p:extLst>
      <p:ext uri="{BB962C8B-B14F-4D97-AF65-F5344CB8AC3E}">
        <p14:creationId xmlns:p14="http://schemas.microsoft.com/office/powerpoint/2010/main" val="27761235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Rediger typografien i masterens</a:t>
            </a:r>
          </a:p>
        </p:txBody>
      </p:sp>
      <p:sp>
        <p:nvSpPr>
          <p:cNvPr id="5" name="Pladsholder til dato 4"/>
          <p:cNvSpPr>
            <a:spLocks noGrp="1"/>
          </p:cNvSpPr>
          <p:nvPr>
            <p:ph type="dt" sz="half" idx="10"/>
          </p:nvPr>
        </p:nvSpPr>
        <p:spPr/>
        <p:txBody>
          <a:bodyPr/>
          <a:lstStyle/>
          <a:p>
            <a:fld id="{E5AB0937-A58E-462F-919D-BDE4E3673AC6}" type="datetimeFigureOut">
              <a:rPr lang="da-DK" smtClean="0"/>
              <a:t>15-08-2024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07D8645-AB31-45D7-BB81-F894E4528485}" type="slidenum">
              <a:rPr lang="da-DK" smtClean="0"/>
              <a:t>‹nr.›</a:t>
            </a:fld>
            <a:endParaRPr lang="da-DK"/>
          </a:p>
        </p:txBody>
      </p:sp>
    </p:spTree>
    <p:extLst>
      <p:ext uri="{BB962C8B-B14F-4D97-AF65-F5344CB8AC3E}">
        <p14:creationId xmlns:p14="http://schemas.microsoft.com/office/powerpoint/2010/main" val="2669498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E5AB0937-A58E-462F-919D-BDE4E3673AC6}" type="datetimeFigureOut">
              <a:rPr lang="da-DK" smtClean="0"/>
              <a:t>15-08-2024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07D8645-AB31-45D7-BB81-F894E4528485}" type="slidenum">
              <a:rPr lang="da-DK" smtClean="0"/>
              <a:t>‹nr.›</a:t>
            </a:fld>
            <a:endParaRPr lang="da-DK"/>
          </a:p>
        </p:txBody>
      </p:sp>
    </p:spTree>
    <p:extLst>
      <p:ext uri="{BB962C8B-B14F-4D97-AF65-F5344CB8AC3E}">
        <p14:creationId xmlns:p14="http://schemas.microsoft.com/office/powerpoint/2010/main" val="1861785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o billeder uden billedoverskrift">
    <p:spTree>
      <p:nvGrpSpPr>
        <p:cNvPr id="1" name=""/>
        <p:cNvGrpSpPr/>
        <p:nvPr/>
      </p:nvGrpSpPr>
      <p:grpSpPr>
        <a:xfrm>
          <a:off x="0" y="0"/>
          <a:ext cx="0" cy="0"/>
          <a:chOff x="0" y="0"/>
          <a:chExt cx="0" cy="0"/>
        </a:xfrm>
      </p:grpSpPr>
      <p:sp>
        <p:nvSpPr>
          <p:cNvPr id="13" name="Titel 1"/>
          <p:cNvSpPr>
            <a:spLocks noGrp="1"/>
          </p:cNvSpPr>
          <p:nvPr>
            <p:ph type="title" hasCustomPrompt="1"/>
          </p:nvPr>
        </p:nvSpPr>
        <p:spPr>
          <a:xfrm>
            <a:off x="1080000" y="720000"/>
            <a:ext cx="9000000" cy="1079998"/>
          </a:xfrm>
        </p:spPr>
        <p:txBody>
          <a:bodyPr>
            <a:normAutofit/>
          </a:bodyPr>
          <a:lstStyle>
            <a:lvl1pPr>
              <a:defRPr sz="3600" b="0" i="0" baseline="0">
                <a:solidFill>
                  <a:srgbClr val="A4653A"/>
                </a:solidFill>
                <a:latin typeface="+mj-lt"/>
                <a:cs typeface="Calibri Light" panose="020F0302020204030204" pitchFamily="34" charset="0"/>
              </a:defRPr>
            </a:lvl1pPr>
          </a:lstStyle>
          <a:p>
            <a:r>
              <a:rPr lang="da-DK" dirty="0"/>
              <a:t>To billeder + </a:t>
            </a:r>
            <a:r>
              <a:rPr lang="da-DK" dirty="0" err="1"/>
              <a:t>bil.overskrift</a:t>
            </a:r>
            <a:r>
              <a:rPr lang="da-DK" dirty="0"/>
              <a:t> To billeder + </a:t>
            </a:r>
            <a:r>
              <a:rPr lang="da-DK" dirty="0" err="1"/>
              <a:t>bil.overskrift</a:t>
            </a:r>
            <a:endParaRPr lang="da-DK" dirty="0"/>
          </a:p>
        </p:txBody>
      </p:sp>
      <p:sp>
        <p:nvSpPr>
          <p:cNvPr id="6" name="Pladsholder til tekst 3"/>
          <p:cNvSpPr>
            <a:spLocks noGrp="1"/>
          </p:cNvSpPr>
          <p:nvPr>
            <p:ph type="body" sz="half" idx="13" hasCustomPrompt="1"/>
          </p:nvPr>
        </p:nvSpPr>
        <p:spPr>
          <a:xfrm>
            <a:off x="1079999" y="2082798"/>
            <a:ext cx="8999999" cy="1317625"/>
          </a:xfrm>
        </p:spPr>
        <p:txBody>
          <a:bodyPr>
            <a:normAutofit/>
          </a:bodyPr>
          <a:lstStyle>
            <a:lvl1pPr marL="0" indent="0">
              <a:buNone/>
              <a:defRPr sz="1800" b="0" i="0" baseline="0">
                <a:solidFill>
                  <a:srgbClr val="00346C"/>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Billedoverskrift (max én linje)</a:t>
            </a:r>
          </a:p>
        </p:txBody>
      </p:sp>
      <p:sp>
        <p:nvSpPr>
          <p:cNvPr id="9" name="Pladsholder til billede 14">
            <a:extLst>
              <a:ext uri="{FF2B5EF4-FFF2-40B4-BE49-F238E27FC236}">
                <a16:creationId xmlns:a16="http://schemas.microsoft.com/office/drawing/2014/main" id="{5FC71E8D-BFEE-B540-83B3-BF34EAE01EA6}"/>
              </a:ext>
            </a:extLst>
          </p:cNvPr>
          <p:cNvSpPr>
            <a:spLocks noGrp="1"/>
          </p:cNvSpPr>
          <p:nvPr>
            <p:ph type="pic" sz="quarter" idx="16"/>
          </p:nvPr>
        </p:nvSpPr>
        <p:spPr>
          <a:xfrm>
            <a:off x="1055688" y="3450661"/>
            <a:ext cx="3273425" cy="2563585"/>
          </a:xfrm>
        </p:spPr>
        <p:txBody>
          <a:bodyPr/>
          <a:lstStyle/>
          <a:p>
            <a:endParaRPr lang="da-DK" dirty="0"/>
          </a:p>
        </p:txBody>
      </p:sp>
      <p:sp>
        <p:nvSpPr>
          <p:cNvPr id="20" name="Pladsholder til billede 14">
            <a:extLst>
              <a:ext uri="{FF2B5EF4-FFF2-40B4-BE49-F238E27FC236}">
                <a16:creationId xmlns:a16="http://schemas.microsoft.com/office/drawing/2014/main" id="{45AF30EE-D9B9-F946-B170-556FE06A4FA5}"/>
              </a:ext>
            </a:extLst>
          </p:cNvPr>
          <p:cNvSpPr>
            <a:spLocks noGrp="1"/>
          </p:cNvSpPr>
          <p:nvPr>
            <p:ph type="pic" sz="quarter" idx="17"/>
          </p:nvPr>
        </p:nvSpPr>
        <p:spPr>
          <a:xfrm>
            <a:off x="4484690" y="3450661"/>
            <a:ext cx="3273425" cy="2563585"/>
          </a:xfrm>
        </p:spPr>
        <p:txBody>
          <a:bodyPr/>
          <a:lstStyle/>
          <a:p>
            <a:endParaRPr lang="da-DK" dirty="0"/>
          </a:p>
        </p:txBody>
      </p:sp>
      <p:sp>
        <p:nvSpPr>
          <p:cNvPr id="21" name="Pladsholder til billede 14">
            <a:extLst>
              <a:ext uri="{FF2B5EF4-FFF2-40B4-BE49-F238E27FC236}">
                <a16:creationId xmlns:a16="http://schemas.microsoft.com/office/drawing/2014/main" id="{270474E9-E653-1046-B9F8-F8D4FC684416}"/>
              </a:ext>
            </a:extLst>
          </p:cNvPr>
          <p:cNvSpPr>
            <a:spLocks noGrp="1"/>
          </p:cNvSpPr>
          <p:nvPr>
            <p:ph type="pic" sz="quarter" idx="18"/>
          </p:nvPr>
        </p:nvSpPr>
        <p:spPr>
          <a:xfrm>
            <a:off x="7899401" y="3450661"/>
            <a:ext cx="3273425" cy="2563585"/>
          </a:xfrm>
        </p:spPr>
        <p:txBody>
          <a:bodyPr/>
          <a:lstStyle/>
          <a:p>
            <a:endParaRPr lang="da-DK" dirty="0"/>
          </a:p>
        </p:txBody>
      </p:sp>
    </p:spTree>
    <p:extLst>
      <p:ext uri="{BB962C8B-B14F-4D97-AF65-F5344CB8AC3E}">
        <p14:creationId xmlns:p14="http://schemas.microsoft.com/office/powerpoint/2010/main" val="2357281806"/>
      </p:ext>
    </p:extLst>
  </p:cSld>
  <p:clrMapOvr>
    <a:masterClrMapping/>
  </p:clrMapOvr>
  <p:extLst>
    <p:ext uri="{DCECCB84-F9BA-43D5-87BE-67443E8EF086}">
      <p15:sldGuideLst xmlns:p15="http://schemas.microsoft.com/office/powerpoint/2012/main">
        <p15:guide id="1" pos="665">
          <p15:clr>
            <a:srgbClr val="FBAE40"/>
          </p15:clr>
        </p15:guide>
        <p15:guide id="2" pos="7038">
          <p15:clr>
            <a:srgbClr val="FBAE40"/>
          </p15:clr>
        </p15:guide>
        <p15:guide id="3" orient="horz" pos="1298" userDrawn="1">
          <p15:clr>
            <a:srgbClr val="FBAE40"/>
          </p15:clr>
        </p15:guide>
        <p15:guide id="4" orient="horz" pos="436" userDrawn="1">
          <p15:clr>
            <a:srgbClr val="FBAE40"/>
          </p15:clr>
        </p15:guide>
        <p15:guide id="5" orient="horz" pos="2160" userDrawn="1">
          <p15:clr>
            <a:srgbClr val="FBAE40"/>
          </p15:clr>
        </p15:guide>
        <p15:guide id="6" orient="horz" pos="3793"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t billede + tekst">
    <p:spTree>
      <p:nvGrpSpPr>
        <p:cNvPr id="1" name=""/>
        <p:cNvGrpSpPr/>
        <p:nvPr/>
      </p:nvGrpSpPr>
      <p:grpSpPr>
        <a:xfrm>
          <a:off x="0" y="0"/>
          <a:ext cx="0" cy="0"/>
          <a:chOff x="0" y="0"/>
          <a:chExt cx="0" cy="0"/>
        </a:xfrm>
      </p:grpSpPr>
      <p:sp>
        <p:nvSpPr>
          <p:cNvPr id="11" name="Pladsholder til tekst 3"/>
          <p:cNvSpPr>
            <a:spLocks noGrp="1"/>
          </p:cNvSpPr>
          <p:nvPr>
            <p:ph type="body" sz="half" idx="10" hasCustomPrompt="1"/>
          </p:nvPr>
        </p:nvSpPr>
        <p:spPr>
          <a:xfrm>
            <a:off x="1080000" y="1710000"/>
            <a:ext cx="4860000" cy="3960000"/>
          </a:xfrm>
        </p:spPr>
        <p:txBody>
          <a:bodyPr>
            <a:normAutofit/>
          </a:bodyPr>
          <a:lstStyle>
            <a:lvl1pPr marL="0" indent="0">
              <a:lnSpc>
                <a:spcPts val="2800"/>
              </a:lnSpc>
              <a:buNone/>
              <a:defRPr sz="2200" baseline="0">
                <a:solidFill>
                  <a:srgbClr val="00346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consectetur</a:t>
            </a:r>
            <a:r>
              <a:rPr lang="da-DK" dirty="0"/>
              <a:t> </a:t>
            </a:r>
            <a:r>
              <a:rPr lang="da-DK" dirty="0" err="1"/>
              <a:t>adipiscing</a:t>
            </a:r>
            <a:r>
              <a:rPr lang="da-DK" dirty="0"/>
              <a:t> </a:t>
            </a:r>
            <a:r>
              <a:rPr lang="da-DK" dirty="0" err="1"/>
              <a:t>elit</a:t>
            </a:r>
            <a:r>
              <a:rPr lang="da-DK" dirty="0"/>
              <a:t>. </a:t>
            </a:r>
            <a:r>
              <a:rPr lang="da-DK" dirty="0" err="1"/>
              <a:t>Nullam</a:t>
            </a:r>
            <a:r>
              <a:rPr lang="da-DK" dirty="0"/>
              <a:t> </a:t>
            </a:r>
            <a:r>
              <a:rPr lang="da-DK" dirty="0" err="1"/>
              <a:t>scelerisque</a:t>
            </a:r>
            <a:r>
              <a:rPr lang="da-DK" dirty="0"/>
              <a:t> mi </a:t>
            </a:r>
            <a:r>
              <a:rPr lang="da-DK" dirty="0" err="1"/>
              <a:t>elit</a:t>
            </a:r>
            <a:r>
              <a:rPr lang="da-DK" dirty="0"/>
              <a:t>, sit </a:t>
            </a:r>
            <a:r>
              <a:rPr lang="da-DK" dirty="0" err="1"/>
              <a:t>amet</a:t>
            </a:r>
            <a:r>
              <a:rPr lang="da-DK" dirty="0"/>
              <a:t> </a:t>
            </a:r>
            <a:r>
              <a:rPr lang="da-DK" dirty="0" err="1"/>
              <a:t>euismod</a:t>
            </a:r>
            <a:r>
              <a:rPr lang="da-DK" dirty="0"/>
              <a:t> </a:t>
            </a:r>
            <a:r>
              <a:rPr lang="da-DK" dirty="0" err="1"/>
              <a:t>massa</a:t>
            </a:r>
            <a:r>
              <a:rPr lang="da-DK" dirty="0"/>
              <a:t> </a:t>
            </a:r>
            <a:r>
              <a:rPr lang="da-DK" dirty="0" err="1"/>
              <a:t>maximus</a:t>
            </a:r>
            <a:r>
              <a:rPr lang="da-DK" dirty="0"/>
              <a:t>. </a:t>
            </a:r>
          </a:p>
          <a:p>
            <a:pPr lvl="0"/>
            <a:r>
              <a:rPr lang="da-DK" dirty="0" err="1"/>
              <a:t>Nullam</a:t>
            </a:r>
            <a:r>
              <a:rPr lang="da-DK" dirty="0"/>
              <a:t> </a:t>
            </a:r>
            <a:r>
              <a:rPr lang="da-DK" dirty="0" err="1"/>
              <a:t>dapibus</a:t>
            </a:r>
            <a:r>
              <a:rPr lang="da-DK" dirty="0"/>
              <a:t> </a:t>
            </a:r>
            <a:r>
              <a:rPr lang="da-DK" dirty="0" err="1"/>
              <a:t>dui</a:t>
            </a:r>
            <a:r>
              <a:rPr lang="da-DK" dirty="0"/>
              <a:t> vel </a:t>
            </a:r>
            <a:r>
              <a:rPr lang="da-DK" dirty="0" err="1"/>
              <a:t>iaculis</a:t>
            </a:r>
            <a:r>
              <a:rPr lang="da-DK" dirty="0"/>
              <a:t> </a:t>
            </a:r>
            <a:r>
              <a:rPr lang="da-DK" dirty="0" err="1"/>
              <a:t>lobortis</a:t>
            </a:r>
            <a:r>
              <a:rPr lang="da-DK" dirty="0"/>
              <a:t>. </a:t>
            </a:r>
            <a:r>
              <a:rPr lang="da-DK" dirty="0" err="1"/>
              <a:t>Curabitur</a:t>
            </a:r>
            <a:r>
              <a:rPr lang="da-DK" dirty="0"/>
              <a:t> </a:t>
            </a:r>
            <a:r>
              <a:rPr lang="da-DK" dirty="0" err="1"/>
              <a:t>sed</a:t>
            </a:r>
            <a:r>
              <a:rPr lang="da-DK" dirty="0"/>
              <a:t> </a:t>
            </a:r>
            <a:r>
              <a:rPr lang="da-DK" dirty="0" err="1"/>
              <a:t>sem</a:t>
            </a:r>
            <a:r>
              <a:rPr lang="da-DK" dirty="0"/>
              <a:t> </a:t>
            </a:r>
            <a:r>
              <a:rPr lang="da-DK" dirty="0" err="1"/>
              <a:t>quis</a:t>
            </a:r>
            <a:r>
              <a:rPr lang="da-DK" dirty="0"/>
              <a:t> mi </a:t>
            </a:r>
            <a:r>
              <a:rPr lang="da-DK" dirty="0" err="1"/>
              <a:t>ullamcorper</a:t>
            </a:r>
            <a:r>
              <a:rPr lang="da-DK" dirty="0"/>
              <a:t> </a:t>
            </a:r>
            <a:r>
              <a:rPr lang="da-DK" dirty="0" err="1"/>
              <a:t>imperdiet</a:t>
            </a:r>
            <a:r>
              <a:rPr lang="da-DK" dirty="0"/>
              <a:t>. </a:t>
            </a:r>
            <a:r>
              <a:rPr lang="da-DK" dirty="0" err="1"/>
              <a:t>Integer</a:t>
            </a:r>
            <a:r>
              <a:rPr lang="da-DK" dirty="0"/>
              <a:t> </a:t>
            </a:r>
            <a:r>
              <a:rPr lang="da-DK" dirty="0" err="1"/>
              <a:t>viverra</a:t>
            </a:r>
            <a:r>
              <a:rPr lang="da-DK" dirty="0"/>
              <a:t> </a:t>
            </a:r>
            <a:r>
              <a:rPr lang="da-DK" dirty="0" err="1"/>
              <a:t>lorem</a:t>
            </a:r>
            <a:r>
              <a:rPr lang="da-DK" dirty="0"/>
              <a:t> </a:t>
            </a:r>
            <a:r>
              <a:rPr lang="da-DK" dirty="0" err="1"/>
              <a:t>erat</a:t>
            </a:r>
            <a:r>
              <a:rPr lang="da-DK" dirty="0"/>
              <a:t>, </a:t>
            </a:r>
            <a:r>
              <a:rPr lang="da-DK" dirty="0" err="1"/>
              <a:t>quis</a:t>
            </a:r>
            <a:r>
              <a:rPr lang="da-DK" dirty="0"/>
              <a:t> </a:t>
            </a:r>
            <a:r>
              <a:rPr lang="da-DK" dirty="0" err="1"/>
              <a:t>rhoncus</a:t>
            </a:r>
            <a:r>
              <a:rPr lang="da-DK" dirty="0"/>
              <a:t> </a:t>
            </a:r>
            <a:r>
              <a:rPr lang="da-DK" dirty="0" err="1"/>
              <a:t>leo</a:t>
            </a:r>
            <a:r>
              <a:rPr lang="da-DK" dirty="0"/>
              <a:t> </a:t>
            </a:r>
            <a:r>
              <a:rPr lang="da-DK" dirty="0" err="1"/>
              <a:t>ullamcorper</a:t>
            </a:r>
            <a:r>
              <a:rPr lang="da-DK" dirty="0"/>
              <a:t> et. </a:t>
            </a:r>
          </a:p>
          <a:p>
            <a:pPr lvl="0"/>
            <a:r>
              <a:rPr lang="da-DK" dirty="0" err="1"/>
              <a:t>Proin</a:t>
            </a:r>
            <a:r>
              <a:rPr lang="da-DK" dirty="0"/>
              <a:t> </a:t>
            </a:r>
            <a:r>
              <a:rPr lang="da-DK" dirty="0" err="1"/>
              <a:t>dapibus</a:t>
            </a:r>
            <a:r>
              <a:rPr lang="da-DK" dirty="0"/>
              <a:t> </a:t>
            </a:r>
            <a:r>
              <a:rPr lang="da-DK" dirty="0" err="1"/>
              <a:t>lorem</a:t>
            </a:r>
            <a:r>
              <a:rPr lang="da-DK" dirty="0"/>
              <a:t> sit </a:t>
            </a:r>
            <a:r>
              <a:rPr lang="da-DK" dirty="0" err="1"/>
              <a:t>amet</a:t>
            </a:r>
            <a:r>
              <a:rPr lang="da-DK" dirty="0"/>
              <a:t> </a:t>
            </a:r>
            <a:r>
              <a:rPr lang="da-DK" dirty="0" err="1"/>
              <a:t>enim</a:t>
            </a:r>
            <a:r>
              <a:rPr lang="da-DK" dirty="0"/>
              <a:t> </a:t>
            </a:r>
            <a:r>
              <a:rPr lang="da-DK" dirty="0" err="1"/>
              <a:t>vestibulum</a:t>
            </a:r>
            <a:r>
              <a:rPr lang="da-DK" dirty="0"/>
              <a:t>, non placerat </a:t>
            </a:r>
            <a:r>
              <a:rPr lang="da-DK" dirty="0" err="1"/>
              <a:t>nisl</a:t>
            </a:r>
            <a:r>
              <a:rPr lang="da-DK" dirty="0"/>
              <a:t> placerat. </a:t>
            </a:r>
            <a:r>
              <a:rPr lang="da-DK" dirty="0" err="1"/>
              <a:t>Vestibulum</a:t>
            </a:r>
            <a:r>
              <a:rPr lang="da-DK" dirty="0"/>
              <a:t> </a:t>
            </a:r>
            <a:r>
              <a:rPr lang="da-DK" dirty="0" err="1"/>
              <a:t>consectetur</a:t>
            </a:r>
            <a:r>
              <a:rPr lang="da-DK" dirty="0"/>
              <a:t> vel </a:t>
            </a:r>
            <a:r>
              <a:rPr lang="da-DK" dirty="0" err="1"/>
              <a:t>urna</a:t>
            </a:r>
            <a:r>
              <a:rPr lang="da-DK" dirty="0"/>
              <a:t>.</a:t>
            </a:r>
          </a:p>
        </p:txBody>
      </p:sp>
      <p:sp>
        <p:nvSpPr>
          <p:cNvPr id="13" name="Titel 1"/>
          <p:cNvSpPr>
            <a:spLocks noGrp="1"/>
          </p:cNvSpPr>
          <p:nvPr>
            <p:ph type="title" hasCustomPrompt="1"/>
          </p:nvPr>
        </p:nvSpPr>
        <p:spPr>
          <a:xfrm>
            <a:off x="1080000" y="720000"/>
            <a:ext cx="9000000" cy="720000"/>
          </a:xfrm>
        </p:spPr>
        <p:txBody>
          <a:bodyPr>
            <a:normAutofit/>
          </a:bodyPr>
          <a:lstStyle>
            <a:lvl1pPr>
              <a:defRPr sz="6000" baseline="0">
                <a:solidFill>
                  <a:srgbClr val="A4653A"/>
                </a:solidFill>
                <a:latin typeface="Calibri Light" panose="020F0302020204030204" pitchFamily="34" charset="0"/>
              </a:defRPr>
            </a:lvl1pPr>
          </a:lstStyle>
          <a:p>
            <a:r>
              <a:rPr lang="da-DK" dirty="0"/>
              <a:t>Et billede + tekst</a:t>
            </a:r>
          </a:p>
        </p:txBody>
      </p:sp>
      <p:sp>
        <p:nvSpPr>
          <p:cNvPr id="16" name="Pladsholder til billede 14"/>
          <p:cNvSpPr>
            <a:spLocks noGrp="1"/>
          </p:cNvSpPr>
          <p:nvPr>
            <p:ph type="pic" sz="quarter" idx="12"/>
          </p:nvPr>
        </p:nvSpPr>
        <p:spPr>
          <a:xfrm>
            <a:off x="6300000" y="1710000"/>
            <a:ext cx="4860000" cy="3960000"/>
          </a:xfrm>
        </p:spPr>
        <p:txBody>
          <a:bodyPr/>
          <a:lstStyle/>
          <a:p>
            <a:endParaRPr lang="da-DK" dirty="0"/>
          </a:p>
        </p:txBody>
      </p:sp>
    </p:spTree>
    <p:extLst>
      <p:ext uri="{BB962C8B-B14F-4D97-AF65-F5344CB8AC3E}">
        <p14:creationId xmlns:p14="http://schemas.microsoft.com/office/powerpoint/2010/main" val="38166566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a-DK" dirty="0"/>
              <a:t>Klik for at redigere titeltypografi i masteren</a:t>
            </a:r>
            <a:endParaRPr kumimoji="0" lang="en-US" dirty="0"/>
          </a:p>
        </p:txBody>
      </p:sp>
      <p:sp>
        <p:nvSpPr>
          <p:cNvPr id="3" name="Pladsholder til dato 2"/>
          <p:cNvSpPr>
            <a:spLocks noGrp="1"/>
          </p:cNvSpPr>
          <p:nvPr>
            <p:ph type="dt" sz="half" idx="10"/>
          </p:nvPr>
        </p:nvSpPr>
        <p:spPr/>
        <p:txBody>
          <a:bodyPr/>
          <a:lstStyle/>
          <a:p>
            <a:fld id="{5F539FA3-065B-43B9-B146-05E2CB3796F5}" type="datetimeFigureOut">
              <a:rPr lang="da-DK" smtClean="0"/>
              <a:pPr/>
              <a:t>15-08-2024</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E7D2BC98-5542-43EE-8219-1B5DE99833F0}" type="slidenum">
              <a:rPr lang="da-DK" smtClean="0"/>
              <a:pPr/>
              <a:t>‹nr.›</a:t>
            </a:fld>
            <a:endParaRPr lang="da-DK"/>
          </a:p>
        </p:txBody>
      </p:sp>
    </p:spTree>
    <p:extLst>
      <p:ext uri="{BB962C8B-B14F-4D97-AF65-F5344CB8AC3E}">
        <p14:creationId xmlns:p14="http://schemas.microsoft.com/office/powerpoint/2010/main" val="1857908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524000" y="1122363"/>
            <a:ext cx="9144000" cy="2387600"/>
          </a:xfrm>
        </p:spPr>
        <p:txBody>
          <a:bodyPr anchor="b"/>
          <a:lstStyle>
            <a:lvl1pPr algn="ctr">
              <a:defRPr sz="6000" baseline="0">
                <a:solidFill>
                  <a:schemeClr val="accent4"/>
                </a:solidFill>
              </a:defRPr>
            </a:lvl1pPr>
          </a:lstStyle>
          <a:p>
            <a:br>
              <a:rPr lang="da-DK" dirty="0"/>
            </a:br>
            <a:br>
              <a:rPr lang="da-DK" dirty="0"/>
            </a:br>
            <a:r>
              <a:rPr lang="da-DK" dirty="0" err="1"/>
              <a:t>Sektionstiltel</a:t>
            </a:r>
            <a:r>
              <a:rPr lang="da-DK" dirty="0"/>
              <a:t> #1</a:t>
            </a:r>
          </a:p>
        </p:txBody>
      </p:sp>
      <p:sp>
        <p:nvSpPr>
          <p:cNvPr id="3" name="Undertitel 2"/>
          <p:cNvSpPr>
            <a:spLocks noGrp="1"/>
          </p:cNvSpPr>
          <p:nvPr>
            <p:ph type="subTitle" idx="1" hasCustomPrompt="1"/>
          </p:nvPr>
        </p:nvSpPr>
        <p:spPr>
          <a:xfrm>
            <a:off x="1524000" y="3602038"/>
            <a:ext cx="9144000" cy="1655762"/>
          </a:xfrm>
        </p:spPr>
        <p:txBody>
          <a:bodyPr/>
          <a:lstStyle>
            <a:lvl1pPr marL="0" indent="0" algn="ctr">
              <a:buNone/>
              <a:defRPr sz="2400">
                <a:solidFill>
                  <a:schemeClr val="accent4">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 sektionsundertitel #1</a:t>
            </a:r>
          </a:p>
        </p:txBody>
      </p:sp>
      <p:sp>
        <p:nvSpPr>
          <p:cNvPr id="4" name="Pladsholder til dato 3"/>
          <p:cNvSpPr>
            <a:spLocks noGrp="1"/>
          </p:cNvSpPr>
          <p:nvPr>
            <p:ph type="dt" sz="half" idx="10"/>
          </p:nvPr>
        </p:nvSpPr>
        <p:spPr/>
        <p:txBody>
          <a:bodyPr/>
          <a:lstStyle/>
          <a:p>
            <a:fld id="{CB3B660F-EC54-48F9-8C5E-E3324E9A02C4}" type="datetimeFigureOut">
              <a:rPr lang="da-DK" smtClean="0"/>
              <a:t>15-08-2024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1AC39F95-8277-4936-B38D-EF5724FCBB69}" type="slidenum">
              <a:rPr lang="da-DK" smtClean="0"/>
              <a:t>‹nr.›</a:t>
            </a:fld>
            <a:endParaRPr lang="da-DK"/>
          </a:p>
        </p:txBody>
      </p:sp>
    </p:spTree>
    <p:extLst>
      <p:ext uri="{BB962C8B-B14F-4D97-AF65-F5344CB8AC3E}">
        <p14:creationId xmlns:p14="http://schemas.microsoft.com/office/powerpoint/2010/main" val="489381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80000" y="720000"/>
            <a:ext cx="10440000" cy="720000"/>
          </a:xfrm>
        </p:spPr>
        <p:txBody>
          <a:bodyPr>
            <a:normAutofit/>
          </a:bodyPr>
          <a:lstStyle>
            <a:lvl1pPr>
              <a:defRPr sz="6000" baseline="0">
                <a:solidFill>
                  <a:schemeClr val="accent4"/>
                </a:solidFill>
                <a:latin typeface="Calibri Light" panose="020F0302020204030204" pitchFamily="34" charset="0"/>
              </a:defRPr>
            </a:lvl1pPr>
          </a:lstStyle>
          <a:p>
            <a:r>
              <a:rPr lang="da-DK" dirty="0"/>
              <a:t>Agenda master</a:t>
            </a:r>
          </a:p>
        </p:txBody>
      </p:sp>
      <p:sp>
        <p:nvSpPr>
          <p:cNvPr id="7" name="Pladsholder til indhold 2"/>
          <p:cNvSpPr>
            <a:spLocks noGrp="1"/>
          </p:cNvSpPr>
          <p:nvPr>
            <p:ph idx="1" hasCustomPrompt="1"/>
          </p:nvPr>
        </p:nvSpPr>
        <p:spPr>
          <a:xfrm>
            <a:off x="1440000" y="1512000"/>
            <a:ext cx="9630000" cy="4320000"/>
          </a:xfrm>
        </p:spPr>
        <p:txBody>
          <a:bodyPr/>
          <a:lstStyle>
            <a:lvl1pPr>
              <a:defRPr sz="2800" baseline="0">
                <a:solidFill>
                  <a:schemeClr val="accent4">
                    <a:lumMod val="40000"/>
                    <a:lumOff val="60000"/>
                  </a:schemeClr>
                </a:solidFill>
              </a:defRPr>
            </a:lvl1pPr>
            <a:lvl2pPr>
              <a:defRPr sz="2200" baseline="0">
                <a:solidFill>
                  <a:srgbClr val="AAC4BB"/>
                </a:solidFill>
              </a:defRPr>
            </a:lvl2pPr>
            <a:lvl3pPr>
              <a:defRPr sz="1800" baseline="0">
                <a:solidFill>
                  <a:srgbClr val="AAC4BB"/>
                </a:solidFill>
              </a:defRPr>
            </a:lvl3pPr>
            <a:lvl4pPr>
              <a:defRPr sz="1600">
                <a:solidFill>
                  <a:srgbClr val="AAC4BB"/>
                </a:solidFill>
              </a:defRPr>
            </a:lvl4pPr>
            <a:lvl5pPr>
              <a:defRPr sz="2000">
                <a:solidFill>
                  <a:srgbClr val="AAC4BB"/>
                </a:solidFill>
              </a:defRPr>
            </a:lvl5pPr>
            <a:lvl6pPr>
              <a:defRPr sz="2000"/>
            </a:lvl6pPr>
            <a:lvl7pPr>
              <a:defRPr sz="2000"/>
            </a:lvl7pPr>
            <a:lvl8pPr>
              <a:defRPr sz="2000"/>
            </a:lvl8pPr>
            <a:lvl9pPr>
              <a:defRPr sz="2000"/>
            </a:lvl9pPr>
          </a:lstStyle>
          <a:p>
            <a:pPr lvl="0"/>
            <a:r>
              <a:rPr lang="da-DK" dirty="0"/>
              <a:t>Sektionstitel 1</a:t>
            </a:r>
          </a:p>
          <a:p>
            <a:pPr lvl="1"/>
            <a:r>
              <a:rPr lang="da-DK" dirty="0"/>
              <a:t>Underpunkt 1 til sektionstitel 1</a:t>
            </a:r>
          </a:p>
          <a:p>
            <a:pPr lvl="1"/>
            <a:r>
              <a:rPr lang="da-DK" dirty="0"/>
              <a:t>Underpunkt 2 til sektionstitel 2</a:t>
            </a:r>
          </a:p>
          <a:p>
            <a:pPr lvl="2"/>
            <a:r>
              <a:rPr lang="da-DK" dirty="0"/>
              <a:t>Tredje niveau</a:t>
            </a:r>
          </a:p>
          <a:p>
            <a:pPr lvl="3"/>
            <a:r>
              <a:rPr lang="da-DK" dirty="0"/>
              <a:t>Fjerde niveau</a:t>
            </a:r>
          </a:p>
          <a:p>
            <a:pPr lvl="0"/>
            <a:r>
              <a:rPr lang="da-DK" dirty="0"/>
              <a:t>Sektionstitel 2</a:t>
            </a:r>
          </a:p>
          <a:p>
            <a:pPr lvl="1"/>
            <a:r>
              <a:rPr lang="da-DK" dirty="0"/>
              <a:t>Underpunkt 1 til sektionstitel 2</a:t>
            </a:r>
          </a:p>
          <a:p>
            <a:pPr lvl="2"/>
            <a:r>
              <a:rPr lang="da-DK" dirty="0"/>
              <a:t>Tredje niveau</a:t>
            </a:r>
          </a:p>
          <a:p>
            <a:pPr lvl="3"/>
            <a:r>
              <a:rPr lang="da-DK" dirty="0"/>
              <a:t>Fjerde</a:t>
            </a:r>
          </a:p>
          <a:p>
            <a:pPr lvl="0"/>
            <a:r>
              <a:rPr lang="da-DK" dirty="0"/>
              <a:t>Sektionstitel 4</a:t>
            </a:r>
          </a:p>
          <a:p>
            <a:pPr lvl="0"/>
            <a:r>
              <a:rPr lang="da-DK" dirty="0"/>
              <a:t>Sektionstitel 5</a:t>
            </a:r>
          </a:p>
        </p:txBody>
      </p:sp>
    </p:spTree>
    <p:extLst>
      <p:ext uri="{BB962C8B-B14F-4D97-AF65-F5344CB8AC3E}">
        <p14:creationId xmlns:p14="http://schemas.microsoft.com/office/powerpoint/2010/main" val="1766013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CB3B660F-EC54-48F9-8C5E-E3324E9A02C4}" type="datetimeFigureOut">
              <a:rPr lang="da-DK" smtClean="0"/>
              <a:t>15-08-2024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1AC39F95-8277-4936-B38D-EF5724FCBB69}" type="slidenum">
              <a:rPr lang="da-DK" smtClean="0"/>
              <a:t>‹nr.›</a:t>
            </a:fld>
            <a:endParaRPr lang="da-DK"/>
          </a:p>
        </p:txBody>
      </p:sp>
    </p:spTree>
    <p:extLst>
      <p:ext uri="{BB962C8B-B14F-4D97-AF65-F5344CB8AC3E}">
        <p14:creationId xmlns:p14="http://schemas.microsoft.com/office/powerpoint/2010/main" val="3287299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CB3B660F-EC54-48F9-8C5E-E3324E9A02C4}" type="datetimeFigureOut">
              <a:rPr lang="da-DK" smtClean="0"/>
              <a:t>15-08-2024</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1AC39F95-8277-4936-B38D-EF5724FCBB69}" type="slidenum">
              <a:rPr lang="da-DK" smtClean="0"/>
              <a:t>‹nr.›</a:t>
            </a:fld>
            <a:endParaRPr lang="da-DK"/>
          </a:p>
        </p:txBody>
      </p:sp>
    </p:spTree>
    <p:extLst>
      <p:ext uri="{BB962C8B-B14F-4D97-AF65-F5344CB8AC3E}">
        <p14:creationId xmlns:p14="http://schemas.microsoft.com/office/powerpoint/2010/main" val="3891829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CB3B660F-EC54-48F9-8C5E-E3324E9A02C4}" type="datetimeFigureOut">
              <a:rPr lang="da-DK" smtClean="0"/>
              <a:t>15-08-2024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1AC39F95-8277-4936-B38D-EF5724FCBB69}" type="slidenum">
              <a:rPr lang="da-DK" smtClean="0"/>
              <a:t>‹nr.›</a:t>
            </a:fld>
            <a:endParaRPr lang="da-DK"/>
          </a:p>
        </p:txBody>
      </p:sp>
    </p:spTree>
    <p:extLst>
      <p:ext uri="{BB962C8B-B14F-4D97-AF65-F5344CB8AC3E}">
        <p14:creationId xmlns:p14="http://schemas.microsoft.com/office/powerpoint/2010/main" val="365199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CB3B660F-EC54-48F9-8C5E-E3324E9A02C4}" type="datetimeFigureOut">
              <a:rPr lang="da-DK" smtClean="0"/>
              <a:t>15-08-2024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1AC39F95-8277-4936-B38D-EF5724FCBB69}" type="slidenum">
              <a:rPr lang="da-DK" smtClean="0"/>
              <a:t>‹nr.›</a:t>
            </a:fld>
            <a:endParaRPr lang="da-DK"/>
          </a:p>
        </p:txBody>
      </p:sp>
    </p:spTree>
    <p:extLst>
      <p:ext uri="{BB962C8B-B14F-4D97-AF65-F5344CB8AC3E}">
        <p14:creationId xmlns:p14="http://schemas.microsoft.com/office/powerpoint/2010/main" val="2017305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152000"/>
          </a:xfrm>
        </p:spPr>
        <p:txBody>
          <a:bodyPr/>
          <a:lstStyle>
            <a:lvl1pPr>
              <a:defRPr>
                <a:solidFill>
                  <a:schemeClr val="accent4"/>
                </a:solidFill>
              </a:defRPr>
            </a:lvl1pPr>
          </a:lstStyle>
          <a:p>
            <a:r>
              <a:rPr lang="da-DK" dirty="0"/>
              <a:t>Klik for at redigere i master</a:t>
            </a:r>
          </a:p>
        </p:txBody>
      </p:sp>
      <p:sp>
        <p:nvSpPr>
          <p:cNvPr id="3" name="Pladsholder til indhold 2"/>
          <p:cNvSpPr>
            <a:spLocks noGrp="1"/>
          </p:cNvSpPr>
          <p:nvPr>
            <p:ph idx="1"/>
          </p:nvPr>
        </p:nvSpPr>
        <p:spPr>
          <a:xfrm>
            <a:off x="1080000" y="1825625"/>
            <a:ext cx="10296000" cy="4351338"/>
          </a:xfrm>
        </p:spPr>
        <p:txBody>
          <a:bodyPr/>
          <a:lstStyle>
            <a:lvl1pPr>
              <a:defRPr>
                <a:solidFill>
                  <a:srgbClr val="00346C"/>
                </a:solidFill>
              </a:defRPr>
            </a:lvl1pPr>
            <a:lvl2pPr>
              <a:defRPr>
                <a:solidFill>
                  <a:srgbClr val="00346C"/>
                </a:solidFill>
              </a:defRPr>
            </a:lvl2pPr>
            <a:lvl3pPr>
              <a:defRPr>
                <a:solidFill>
                  <a:srgbClr val="00346C"/>
                </a:solidFill>
              </a:defRPr>
            </a:lvl3pPr>
            <a:lvl4pPr>
              <a:defRPr>
                <a:solidFill>
                  <a:srgbClr val="00346C"/>
                </a:solidFill>
              </a:defRPr>
            </a:lvl4pPr>
            <a:lvl5pPr>
              <a:defRPr>
                <a:solidFill>
                  <a:srgbClr val="00346C"/>
                </a:solidFill>
              </a:defRPr>
            </a:lvl5pPr>
          </a:lstStyle>
          <a:p>
            <a:pPr lvl="0"/>
            <a:r>
              <a:rPr lang="da-DK" dirty="0"/>
              <a:t>Rediger typografien i masterens</a:t>
            </a:r>
          </a:p>
          <a:p>
            <a:pPr lvl="1"/>
            <a:r>
              <a:rPr lang="da-DK" dirty="0"/>
              <a:t>Andet niveau</a:t>
            </a:r>
          </a:p>
          <a:p>
            <a:pPr lvl="2"/>
            <a:r>
              <a:rPr lang="da-DK" dirty="0"/>
              <a:t>Tredje niveau</a:t>
            </a:r>
          </a:p>
        </p:txBody>
      </p:sp>
      <p:sp>
        <p:nvSpPr>
          <p:cNvPr id="4" name="Pladsholder til dato 3"/>
          <p:cNvSpPr>
            <a:spLocks noGrp="1"/>
          </p:cNvSpPr>
          <p:nvPr>
            <p:ph type="dt" sz="half" idx="10"/>
          </p:nvPr>
        </p:nvSpPr>
        <p:spPr/>
        <p:txBody>
          <a:bodyPr/>
          <a:lstStyle/>
          <a:p>
            <a:fld id="{E5AB0937-A58E-462F-919D-BDE4E3673AC6}" type="datetimeFigureOut">
              <a:rPr lang="da-DK" smtClean="0"/>
              <a:t>15-08-2024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07D8645-AB31-45D7-BB81-F894E4528485}" type="slidenum">
              <a:rPr lang="da-DK" smtClean="0"/>
              <a:t>‹nr.›</a:t>
            </a:fld>
            <a:endParaRPr lang="da-DK"/>
          </a:p>
        </p:txBody>
      </p:sp>
    </p:spTree>
    <p:extLst>
      <p:ext uri="{BB962C8B-B14F-4D97-AF65-F5344CB8AC3E}">
        <p14:creationId xmlns:p14="http://schemas.microsoft.com/office/powerpoint/2010/main" val="3349532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image" Target="../media/image3.jp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theme" Target="../theme/theme3.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image" Target="../media/image4.emf"/><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5.jpeg"/><Relationship Id="rId5" Type="http://schemas.openxmlformats.org/officeDocument/2006/relationships/image" Target="../media/image3.jp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723CAB-B443-4DE6-AAD6-AB9ED60EE14F}" type="datetimeFigureOut">
              <a:rPr lang="da-DK" smtClean="0"/>
              <a:t>15-08-2024</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D92702-219A-4696-B7FA-88F43641E6FC}" type="slidenum">
              <a:rPr lang="da-DK" smtClean="0"/>
              <a:t>‹nr.›</a:t>
            </a:fld>
            <a:endParaRPr lang="da-DK"/>
          </a:p>
        </p:txBody>
      </p:sp>
      <p:pic>
        <p:nvPicPr>
          <p:cNvPr id="8" name="Billede 7"/>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12252960" cy="6892290"/>
          </a:xfrm>
          <a:prstGeom prst="rect">
            <a:avLst/>
          </a:prstGeom>
        </p:spPr>
      </p:pic>
    </p:spTree>
    <p:extLst>
      <p:ext uri="{BB962C8B-B14F-4D97-AF65-F5344CB8AC3E}">
        <p14:creationId xmlns:p14="http://schemas.microsoft.com/office/powerpoint/2010/main" val="4261539561"/>
      </p:ext>
    </p:extLst>
  </p:cSld>
  <p:clrMap bg1="lt1" tx1="dk1" bg2="lt2" tx2="dk2" accent1="accent1" accent2="accent2" accent3="accent3" accent4="accent4" accent5="accent5" accent6="accent6" hlink="hlink" folHlink="folHlink"/>
  <p:sldLayoutIdLst>
    <p:sldLayoutId id="2147483649" r:id="rId1"/>
    <p:sldLayoutId id="214748368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B660F-EC54-48F9-8C5E-E3324E9A02C4}" type="datetimeFigureOut">
              <a:rPr lang="da-DK" smtClean="0"/>
              <a:t>15-08-2024</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39F95-8277-4936-B38D-EF5724FCBB69}" type="slidenum">
              <a:rPr lang="da-DK" smtClean="0"/>
              <a:t>‹nr.›</a:t>
            </a:fld>
            <a:endParaRPr lang="da-DK"/>
          </a:p>
        </p:txBody>
      </p:sp>
      <p:pic>
        <p:nvPicPr>
          <p:cNvPr id="8" name="Billede 7"/>
          <p:cNvPicPr>
            <a:picLocks noChangeAspect="1"/>
          </p:cNvPicPr>
          <p:nvPr userDrawn="1"/>
        </p:nvPicPr>
        <p:blipFill>
          <a:blip r:embed="rId8"/>
          <a:stretch>
            <a:fillRect/>
          </a:stretch>
        </p:blipFill>
        <p:spPr>
          <a:xfrm>
            <a:off x="10320035" y="411985"/>
            <a:ext cx="1487184" cy="459068"/>
          </a:xfrm>
          <a:prstGeom prst="rect">
            <a:avLst/>
          </a:prstGeom>
        </p:spPr>
      </p:pic>
      <p:pic>
        <p:nvPicPr>
          <p:cNvPr id="9" name="Billede 8"/>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252960" cy="6892290"/>
          </a:xfrm>
          <a:prstGeom prst="rect">
            <a:avLst/>
          </a:prstGeom>
        </p:spPr>
      </p:pic>
      <p:pic>
        <p:nvPicPr>
          <p:cNvPr id="10" name="Billede 9"/>
          <p:cNvPicPr>
            <a:picLocks noChangeAspect="1"/>
          </p:cNvPicPr>
          <p:nvPr userDrawn="1"/>
        </p:nvPicPr>
        <p:blipFill>
          <a:blip r:embed="rId8"/>
          <a:stretch>
            <a:fillRect/>
          </a:stretch>
        </p:blipFill>
        <p:spPr>
          <a:xfrm>
            <a:off x="10320035" y="410400"/>
            <a:ext cx="1492793" cy="460800"/>
          </a:xfrm>
          <a:prstGeom prst="rect">
            <a:avLst/>
          </a:prstGeom>
        </p:spPr>
      </p:pic>
    </p:spTree>
    <p:extLst>
      <p:ext uri="{BB962C8B-B14F-4D97-AF65-F5344CB8AC3E}">
        <p14:creationId xmlns:p14="http://schemas.microsoft.com/office/powerpoint/2010/main" val="10152195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80" r:id="rId5"/>
    <p:sldLayoutId id="214748368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AB0937-A58E-462F-919D-BDE4E3673AC6}" type="datetimeFigureOut">
              <a:rPr lang="da-DK" smtClean="0"/>
              <a:t>15-08-2024</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D8645-AB31-45D7-BB81-F894E4528485}" type="slidenum">
              <a:rPr lang="da-DK" smtClean="0"/>
              <a:t>‹nr.›</a:t>
            </a:fld>
            <a:endParaRPr lang="da-DK"/>
          </a:p>
        </p:txBody>
      </p:sp>
      <p:pic>
        <p:nvPicPr>
          <p:cNvPr id="7" name="Billede 6"/>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0" y="0"/>
            <a:ext cx="12252960" cy="6892290"/>
          </a:xfrm>
          <a:prstGeom prst="rect">
            <a:avLst/>
          </a:prstGeom>
        </p:spPr>
      </p:pic>
      <p:pic>
        <p:nvPicPr>
          <p:cNvPr id="8" name="Billede 7"/>
          <p:cNvPicPr>
            <a:picLocks noChangeAspect="1"/>
          </p:cNvPicPr>
          <p:nvPr userDrawn="1"/>
        </p:nvPicPr>
        <p:blipFill>
          <a:blip r:embed="rId19"/>
          <a:stretch>
            <a:fillRect/>
          </a:stretch>
        </p:blipFill>
        <p:spPr>
          <a:xfrm>
            <a:off x="10321200" y="410400"/>
            <a:ext cx="1492796" cy="460800"/>
          </a:xfrm>
          <a:prstGeom prst="rect">
            <a:avLst/>
          </a:prstGeom>
        </p:spPr>
      </p:pic>
    </p:spTree>
    <p:extLst>
      <p:ext uri="{BB962C8B-B14F-4D97-AF65-F5344CB8AC3E}">
        <p14:creationId xmlns:p14="http://schemas.microsoft.com/office/powerpoint/2010/main" val="287356735"/>
      </p:ext>
    </p:extLst>
  </p:cSld>
  <p:clrMap bg1="lt1" tx1="dk1" bg2="lt2" tx2="dk2" accent1="accent1" accent2="accent2" accent3="accent3" accent4="accent4" accent5="accent5" accent6="accent6" hlink="hlink" folHlink="folHlink"/>
  <p:sldLayoutIdLst>
    <p:sldLayoutId id="2147483662" r:id="rId1"/>
    <p:sldLayoutId id="2147483686" r:id="rId2"/>
    <p:sldLayoutId id="2147483687" r:id="rId3"/>
    <p:sldLayoutId id="2147483688" r:id="rId4"/>
    <p:sldLayoutId id="2147483690" r:id="rId5"/>
    <p:sldLayoutId id="2147483664" r:id="rId6"/>
    <p:sldLayoutId id="2147483693" r:id="rId7"/>
    <p:sldLayoutId id="2147483695" r:id="rId8"/>
    <p:sldLayoutId id="2147483696" r:id="rId9"/>
    <p:sldLayoutId id="2147483691" r:id="rId10"/>
    <p:sldLayoutId id="2147483692" r:id="rId11"/>
    <p:sldLayoutId id="2147483697" r:id="rId12"/>
    <p:sldLayoutId id="2147483698" r:id="rId13"/>
    <p:sldLayoutId id="2147483694"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5159397" y="2610459"/>
            <a:ext cx="7551182" cy="4247541"/>
          </a:xfrm>
          <a:prstGeom prst="rect">
            <a:avLst/>
          </a:prstGeom>
        </p:spPr>
      </p:pic>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AB0937-A58E-462F-919D-BDE4E3673AC6}" type="datetimeFigureOut">
              <a:rPr lang="da-DK" smtClean="0"/>
              <a:t>15-08-2024</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D8645-AB31-45D7-BB81-F894E4528485}" type="slidenum">
              <a:rPr lang="da-DK" smtClean="0"/>
              <a:t>‹nr.›</a:t>
            </a:fld>
            <a:endParaRPr lang="da-DK" dirty="0"/>
          </a:p>
        </p:txBody>
      </p:sp>
      <p:pic>
        <p:nvPicPr>
          <p:cNvPr id="10" name="Billede 9">
            <a:extLst>
              <a:ext uri="{FF2B5EF4-FFF2-40B4-BE49-F238E27FC236}">
                <a16:creationId xmlns:a16="http://schemas.microsoft.com/office/drawing/2014/main" id="{5B4C3385-E542-CD4F-A5F9-922C56B81E7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665159" y="208063"/>
            <a:ext cx="1527278" cy="521071"/>
          </a:xfrm>
          <a:prstGeom prst="rect">
            <a:avLst/>
          </a:prstGeom>
        </p:spPr>
      </p:pic>
    </p:spTree>
    <p:extLst>
      <p:ext uri="{BB962C8B-B14F-4D97-AF65-F5344CB8AC3E}">
        <p14:creationId xmlns:p14="http://schemas.microsoft.com/office/powerpoint/2010/main" val="287356735"/>
      </p:ext>
    </p:extLst>
  </p:cSld>
  <p:clrMap bg1="lt1" tx1="dk1" bg2="lt2" tx2="dk2" accent1="accent1" accent2="accent2" accent3="accent3" accent4="accent4" accent5="accent5" accent6="accent6" hlink="hlink" folHlink="folHlink"/>
  <p:sldLayoutIdLst>
    <p:sldLayoutId id="2147483704" r:id="rId1"/>
    <p:sldLayoutId id="2147483702" r:id="rId2"/>
    <p:sldLayoutId id="214748369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26.xml"/><Relationship Id="rId5" Type="http://schemas.openxmlformats.org/officeDocument/2006/relationships/image" Target="../media/image43.sv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0.xml"/><Relationship Id="rId1" Type="http://schemas.openxmlformats.org/officeDocument/2006/relationships/video" Target="https://www.youtube.com/embed/r-L71ZNHRps?feature=oembed" TargetMode="Externa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jpe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439457"/>
            <a:ext cx="9144000" cy="2387600"/>
          </a:xfrm>
        </p:spPr>
        <p:txBody>
          <a:bodyPr>
            <a:normAutofit/>
          </a:bodyPr>
          <a:lstStyle/>
          <a:p>
            <a:r>
              <a:rPr lang="da-DK" sz="5400" dirty="0"/>
              <a:t>Mad på bordet - kartoflen</a:t>
            </a:r>
          </a:p>
        </p:txBody>
      </p:sp>
      <p:sp>
        <p:nvSpPr>
          <p:cNvPr id="3" name="Undertitel 2"/>
          <p:cNvSpPr>
            <a:spLocks noGrp="1"/>
          </p:cNvSpPr>
          <p:nvPr>
            <p:ph type="subTitle" idx="1"/>
          </p:nvPr>
        </p:nvSpPr>
        <p:spPr>
          <a:xfrm>
            <a:off x="1524000" y="6030119"/>
            <a:ext cx="9144000" cy="1655762"/>
          </a:xfrm>
        </p:spPr>
        <p:txBody>
          <a:bodyPr>
            <a:normAutofit/>
          </a:bodyPr>
          <a:lstStyle/>
          <a:p>
            <a:r>
              <a:rPr lang="da-DK" sz="2400" dirty="0"/>
              <a:t>UNDERVISNINGSTEAMET</a:t>
            </a:r>
          </a:p>
        </p:txBody>
      </p:sp>
      <p:pic>
        <p:nvPicPr>
          <p:cNvPr id="5" name="Billede 4" descr="Et billede, der indeholder person, skål, Skål, mad&#10;&#10;Automatisk genereret beskrivelse">
            <a:extLst>
              <a:ext uri="{FF2B5EF4-FFF2-40B4-BE49-F238E27FC236}">
                <a16:creationId xmlns:a16="http://schemas.microsoft.com/office/drawing/2014/main" id="{56DBA781-DE97-3559-563E-27B74EA813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91812" y="2942803"/>
            <a:ext cx="3973974" cy="2660264"/>
          </a:xfrm>
          <a:prstGeom prst="rect">
            <a:avLst/>
          </a:prstGeom>
        </p:spPr>
      </p:pic>
      <p:pic>
        <p:nvPicPr>
          <p:cNvPr id="8" name="Billede 7" descr="Et billede, der indeholder Snack, mad, bagte godter, bagning&#10;&#10;Automatisk genereret beskrivelse">
            <a:extLst>
              <a:ext uri="{FF2B5EF4-FFF2-40B4-BE49-F238E27FC236}">
                <a16:creationId xmlns:a16="http://schemas.microsoft.com/office/drawing/2014/main" id="{5EA96968-F306-1AEF-C76F-4B8485C829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26216" y="2942803"/>
            <a:ext cx="3973975" cy="2660264"/>
          </a:xfrm>
          <a:prstGeom prst="rect">
            <a:avLst/>
          </a:prstGeom>
        </p:spPr>
      </p:pic>
    </p:spTree>
    <p:extLst>
      <p:ext uri="{BB962C8B-B14F-4D97-AF65-F5344CB8AC3E}">
        <p14:creationId xmlns:p14="http://schemas.microsoft.com/office/powerpoint/2010/main" val="398863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3CDC11C-E73A-47F2-D05B-A2246B2ACE2D}"/>
              </a:ext>
            </a:extLst>
          </p:cNvPr>
          <p:cNvSpPr>
            <a:spLocks noGrp="1"/>
          </p:cNvSpPr>
          <p:nvPr>
            <p:ph type="title"/>
          </p:nvPr>
        </p:nvSpPr>
        <p:spPr/>
        <p:txBody>
          <a:bodyPr>
            <a:normAutofit fontScale="90000"/>
          </a:bodyPr>
          <a:lstStyle/>
          <a:p>
            <a:r>
              <a:rPr lang="da-DK" dirty="0"/>
              <a:t>Den </a:t>
            </a:r>
            <a:r>
              <a:rPr lang="da-DK"/>
              <a:t>store fødevare-tidslinje </a:t>
            </a:r>
            <a:endParaRPr lang="da-DK" dirty="0"/>
          </a:p>
        </p:txBody>
      </p:sp>
      <p:pic>
        <p:nvPicPr>
          <p:cNvPr id="5" name="Billede 4" descr="Plantefars (plantebaseret) fra Hälsans Kök – Leveret med nemlig.com">
            <a:extLst>
              <a:ext uri="{FF2B5EF4-FFF2-40B4-BE49-F238E27FC236}">
                <a16:creationId xmlns:a16="http://schemas.microsoft.com/office/drawing/2014/main" id="{95EE82F7-79BA-AA86-1432-57B82B0189F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85086" y="2540266"/>
            <a:ext cx="1771650" cy="1771650"/>
          </a:xfrm>
          <a:prstGeom prst="rect">
            <a:avLst/>
          </a:prstGeom>
          <a:noFill/>
          <a:ln>
            <a:noFill/>
          </a:ln>
        </p:spPr>
      </p:pic>
      <p:pic>
        <p:nvPicPr>
          <p:cNvPr id="6" name="Billede 5" descr="Organic oat milk | Oat milk drinks | Oat products | SunOpta">
            <a:extLst>
              <a:ext uri="{FF2B5EF4-FFF2-40B4-BE49-F238E27FC236}">
                <a16:creationId xmlns:a16="http://schemas.microsoft.com/office/drawing/2014/main" id="{B78CBE19-B934-D974-3E07-BFBC3A92675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60692" y="2580906"/>
            <a:ext cx="2301875" cy="1690370"/>
          </a:xfrm>
          <a:prstGeom prst="rect">
            <a:avLst/>
          </a:prstGeom>
          <a:noFill/>
          <a:ln>
            <a:noFill/>
          </a:ln>
        </p:spPr>
      </p:pic>
      <p:pic>
        <p:nvPicPr>
          <p:cNvPr id="7" name="Billede 6" descr="Sæt gang i festen med energidrik og fadølsanlæg | Billigfadøl.dk">
            <a:extLst>
              <a:ext uri="{FF2B5EF4-FFF2-40B4-BE49-F238E27FC236}">
                <a16:creationId xmlns:a16="http://schemas.microsoft.com/office/drawing/2014/main" id="{5CEA7BF4-6269-1E05-7EAC-AD57DB7A632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52852" y="2691130"/>
            <a:ext cx="1469923" cy="1469923"/>
          </a:xfrm>
          <a:prstGeom prst="rect">
            <a:avLst/>
          </a:prstGeom>
          <a:noFill/>
          <a:ln>
            <a:noFill/>
          </a:ln>
        </p:spPr>
      </p:pic>
      <p:pic>
        <p:nvPicPr>
          <p:cNvPr id="8" name="Billede 7">
            <a:extLst>
              <a:ext uri="{FF2B5EF4-FFF2-40B4-BE49-F238E27FC236}">
                <a16:creationId xmlns:a16="http://schemas.microsoft.com/office/drawing/2014/main" id="{D0D18C7F-5221-905D-C3AC-3A63A29EC05E}"/>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342130" y="2691130"/>
            <a:ext cx="1475740" cy="1475740"/>
          </a:xfrm>
          <a:prstGeom prst="rect">
            <a:avLst/>
          </a:prstGeom>
          <a:noFill/>
        </p:spPr>
      </p:pic>
      <p:pic>
        <p:nvPicPr>
          <p:cNvPr id="9" name="Billede 8" descr="Franske kartofler | let og godt på Kogebog.dk 💘">
            <a:extLst>
              <a:ext uri="{FF2B5EF4-FFF2-40B4-BE49-F238E27FC236}">
                <a16:creationId xmlns:a16="http://schemas.microsoft.com/office/drawing/2014/main" id="{41F038FC-D932-A521-31E4-379DA83256A3}"/>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281026" y="2906026"/>
            <a:ext cx="2084705" cy="1040130"/>
          </a:xfrm>
          <a:prstGeom prst="rect">
            <a:avLst/>
          </a:prstGeom>
          <a:noFill/>
          <a:ln>
            <a:noFill/>
          </a:ln>
        </p:spPr>
      </p:pic>
    </p:spTree>
    <p:extLst>
      <p:ext uri="{BB962C8B-B14F-4D97-AF65-F5344CB8AC3E}">
        <p14:creationId xmlns:p14="http://schemas.microsoft.com/office/powerpoint/2010/main" val="149493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576B872B-F84F-CC36-CB30-3BF1EFE85F78}"/>
              </a:ext>
            </a:extLst>
          </p:cNvPr>
          <p:cNvSpPr>
            <a:spLocks noGrp="1"/>
          </p:cNvSpPr>
          <p:nvPr>
            <p:ph type="body" sz="half" idx="10"/>
          </p:nvPr>
        </p:nvSpPr>
        <p:spPr>
          <a:xfrm>
            <a:off x="962012" y="4036527"/>
            <a:ext cx="4860000" cy="540000"/>
          </a:xfrm>
        </p:spPr>
        <p:txBody>
          <a:bodyPr>
            <a:normAutofit/>
          </a:bodyPr>
          <a:lstStyle/>
          <a:p>
            <a:r>
              <a:rPr lang="da-DK" dirty="0"/>
              <a:t>Maren og Niels planter kartofler </a:t>
            </a:r>
          </a:p>
        </p:txBody>
      </p:sp>
      <p:sp>
        <p:nvSpPr>
          <p:cNvPr id="3" name="Titel 2">
            <a:extLst>
              <a:ext uri="{FF2B5EF4-FFF2-40B4-BE49-F238E27FC236}">
                <a16:creationId xmlns:a16="http://schemas.microsoft.com/office/drawing/2014/main" id="{C6F2D874-8617-519D-F10A-807E5EBADE45}"/>
              </a:ext>
            </a:extLst>
          </p:cNvPr>
          <p:cNvSpPr>
            <a:spLocks noGrp="1"/>
          </p:cNvSpPr>
          <p:nvPr>
            <p:ph type="title"/>
          </p:nvPr>
        </p:nvSpPr>
        <p:spPr>
          <a:xfrm>
            <a:off x="962012" y="2312824"/>
            <a:ext cx="3993445" cy="1993703"/>
          </a:xfrm>
        </p:spPr>
        <p:txBody>
          <a:bodyPr anchor="ctr">
            <a:normAutofit/>
          </a:bodyPr>
          <a:lstStyle/>
          <a:p>
            <a:r>
              <a:rPr lang="da-DK" sz="4200" dirty="0"/>
              <a:t>Sådan dyrkede man kartofler </a:t>
            </a:r>
          </a:p>
        </p:txBody>
      </p:sp>
      <p:pic>
        <p:nvPicPr>
          <p:cNvPr id="9" name="Pladsholder til indhold 8">
            <a:extLst>
              <a:ext uri="{FF2B5EF4-FFF2-40B4-BE49-F238E27FC236}">
                <a16:creationId xmlns:a16="http://schemas.microsoft.com/office/drawing/2014/main" id="{DD6D4F8E-00CD-E4C8-9F2F-E5FA7B7E21B4}"/>
              </a:ext>
            </a:extLst>
          </p:cNvPr>
          <p:cNvPicPr>
            <a:picLocks noGrp="1" noChangeAspect="1"/>
          </p:cNvPicPr>
          <p:nvPr>
            <p:ph sz="quarter" idx="14"/>
          </p:nvPr>
        </p:nvPicPr>
        <p:blipFill rotWithShape="1">
          <a:blip r:embed="rId3" cstate="screen">
            <a:extLst>
              <a:ext uri="{28A0092B-C50C-407E-A947-70E740481C1C}">
                <a14:useLocalDpi xmlns:a14="http://schemas.microsoft.com/office/drawing/2010/main"/>
              </a:ext>
            </a:extLst>
          </a:blip>
          <a:srcRect/>
          <a:stretch/>
        </p:blipFill>
        <p:spPr bwMode="auto">
          <a:xfrm>
            <a:off x="7860383" y="608888"/>
            <a:ext cx="2001259" cy="5640223"/>
          </a:xfrm>
          <a:prstGeom prst="rect">
            <a:avLst/>
          </a:prstGeom>
          <a:noFill/>
          <a:ln>
            <a:noFill/>
          </a:ln>
          <a:extLst>
            <a:ext uri="{53640926-AAD7-44D8-BBD7-CCE9431645EC}">
              <a14:shadowObscured xmlns:a14="http://schemas.microsoft.com/office/drawing/2010/main"/>
            </a:ext>
          </a:extLst>
        </p:spPr>
      </p:pic>
      <p:pic>
        <p:nvPicPr>
          <p:cNvPr id="10" name="Billede 9">
            <a:extLst>
              <a:ext uri="{FF2B5EF4-FFF2-40B4-BE49-F238E27FC236}">
                <a16:creationId xmlns:a16="http://schemas.microsoft.com/office/drawing/2014/main" id="{DE12CDE8-612F-2FAA-0151-C33843560E94}"/>
              </a:ext>
            </a:extLst>
          </p:cNvPr>
          <p:cNvPicPr>
            <a:picLocks noChangeAspect="1"/>
          </p:cNvPicPr>
          <p:nvPr/>
        </p:nvPicPr>
        <p:blipFill>
          <a:blip r:embed="rId4"/>
          <a:stretch>
            <a:fillRect/>
          </a:stretch>
        </p:blipFill>
        <p:spPr>
          <a:xfrm>
            <a:off x="5428105" y="608887"/>
            <a:ext cx="2213920" cy="5640223"/>
          </a:xfrm>
          <a:prstGeom prst="rect">
            <a:avLst/>
          </a:prstGeom>
        </p:spPr>
      </p:pic>
    </p:spTree>
    <p:extLst>
      <p:ext uri="{BB962C8B-B14F-4D97-AF65-F5344CB8AC3E}">
        <p14:creationId xmlns:p14="http://schemas.microsoft.com/office/powerpoint/2010/main" val="736271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6F2D874-8617-519D-F10A-807E5EBADE45}"/>
              </a:ext>
            </a:extLst>
          </p:cNvPr>
          <p:cNvSpPr>
            <a:spLocks noGrp="1"/>
          </p:cNvSpPr>
          <p:nvPr>
            <p:ph type="title"/>
          </p:nvPr>
        </p:nvSpPr>
        <p:spPr/>
        <p:txBody>
          <a:bodyPr>
            <a:noAutofit/>
          </a:bodyPr>
          <a:lstStyle/>
          <a:p>
            <a:r>
              <a:rPr lang="da-DK" sz="4400" dirty="0"/>
              <a:t>Sådan spiste man kartofler </a:t>
            </a:r>
          </a:p>
        </p:txBody>
      </p:sp>
      <p:pic>
        <p:nvPicPr>
          <p:cNvPr id="6" name="Pladsholder til billede 5" descr="Et billede, der indeholder tøj, fodtøj, person, Ansigt&#10;&#10;Automatisk genereret beskrivelse">
            <a:extLst>
              <a:ext uri="{FF2B5EF4-FFF2-40B4-BE49-F238E27FC236}">
                <a16:creationId xmlns:a16="http://schemas.microsoft.com/office/drawing/2014/main" id="{231F9F36-56CD-7252-D51B-5626A7E5F909}"/>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2138467" y="1587917"/>
            <a:ext cx="7915066" cy="4808709"/>
          </a:xfrm>
        </p:spPr>
      </p:pic>
    </p:spTree>
    <p:extLst>
      <p:ext uri="{BB962C8B-B14F-4D97-AF65-F5344CB8AC3E}">
        <p14:creationId xmlns:p14="http://schemas.microsoft.com/office/powerpoint/2010/main" val="2259836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D320D-5E8C-4819-891C-2BFE872B6F6D}"/>
              </a:ext>
            </a:extLst>
          </p:cNvPr>
          <p:cNvSpPr>
            <a:spLocks noGrp="1"/>
          </p:cNvSpPr>
          <p:nvPr>
            <p:ph type="ctrTitle"/>
          </p:nvPr>
        </p:nvSpPr>
        <p:spPr>
          <a:xfrm>
            <a:off x="1524000" y="1558461"/>
            <a:ext cx="9144000" cy="2387600"/>
          </a:xfrm>
        </p:spPr>
        <p:txBody>
          <a:bodyPr/>
          <a:lstStyle/>
          <a:p>
            <a:r>
              <a:rPr lang="da-DK" dirty="0"/>
              <a:t>BRUG AF KARTOFLEN</a:t>
            </a:r>
          </a:p>
        </p:txBody>
      </p:sp>
    </p:spTree>
    <p:extLst>
      <p:ext uri="{BB962C8B-B14F-4D97-AF65-F5344CB8AC3E}">
        <p14:creationId xmlns:p14="http://schemas.microsoft.com/office/powerpoint/2010/main" val="1693866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60029" y="1528697"/>
            <a:ext cx="5505689" cy="834607"/>
          </a:xfrm>
        </p:spPr>
        <p:txBody>
          <a:bodyPr>
            <a:noAutofit/>
          </a:bodyPr>
          <a:lstStyle/>
          <a:p>
            <a:pPr algn="l"/>
            <a:r>
              <a:rPr lang="da-DK" sz="3600" dirty="0">
                <a:solidFill>
                  <a:srgbClr val="A4653A"/>
                </a:solidFill>
                <a:latin typeface="Calibri Light" panose="020F0302020204030204" pitchFamily="34" charset="0"/>
                <a:cs typeface="Calibri Light" panose="020F0302020204030204" pitchFamily="34" charset="0"/>
              </a:rPr>
              <a:t>Program</a:t>
            </a:r>
          </a:p>
        </p:txBody>
      </p:sp>
      <p:sp>
        <p:nvSpPr>
          <p:cNvPr id="6" name="Tekstfelt 5"/>
          <p:cNvSpPr txBox="1"/>
          <p:nvPr/>
        </p:nvSpPr>
        <p:spPr>
          <a:xfrm>
            <a:off x="5960029" y="2743980"/>
            <a:ext cx="5734050" cy="1295868"/>
          </a:xfrm>
          <a:prstGeom prst="rect">
            <a:avLst/>
          </a:prstGeom>
          <a:noFill/>
        </p:spPr>
        <p:txBody>
          <a:bodyPr wrap="square" rtlCol="0">
            <a:spAutoFit/>
          </a:bodyPr>
          <a:lstStyle/>
          <a:p>
            <a:pPr marL="342900" indent="-342900">
              <a:lnSpc>
                <a:spcPct val="150000"/>
              </a:lnSpc>
              <a:buAutoNum type="arabicPeriod"/>
            </a:pPr>
            <a:r>
              <a:rPr lang="da-DK" dirty="0">
                <a:solidFill>
                  <a:srgbClr val="00346C"/>
                </a:solidFill>
                <a:latin typeface="Calibri Light" panose="020F0302020204030204" pitchFamily="34" charset="0"/>
                <a:cs typeface="Calibri Light" panose="020F0302020204030204" pitchFamily="34" charset="0"/>
              </a:rPr>
              <a:t>I skal smage på kartoflen og undersøge konsistensen</a:t>
            </a:r>
          </a:p>
          <a:p>
            <a:pPr marL="342900" indent="-342900">
              <a:lnSpc>
                <a:spcPct val="150000"/>
              </a:lnSpc>
              <a:buAutoNum type="arabicPeriod"/>
            </a:pPr>
            <a:r>
              <a:rPr lang="da-DK" dirty="0">
                <a:solidFill>
                  <a:srgbClr val="00346C"/>
                </a:solidFill>
                <a:latin typeface="Calibri Light" panose="020F0302020204030204" pitchFamily="34" charset="0"/>
                <a:cs typeface="Calibri Light" panose="020F0302020204030204" pitchFamily="34" charset="0"/>
              </a:rPr>
              <a:t>Derefter skal I lave jeres egen kartoffelmel!</a:t>
            </a:r>
          </a:p>
          <a:p>
            <a:pPr marL="342900" indent="-342900">
              <a:lnSpc>
                <a:spcPct val="150000"/>
              </a:lnSpc>
              <a:buAutoNum type="arabicPeriod"/>
            </a:pPr>
            <a:r>
              <a:rPr lang="da-DK" dirty="0">
                <a:solidFill>
                  <a:srgbClr val="00346C"/>
                </a:solidFill>
                <a:latin typeface="Calibri Light" panose="020F0302020204030204" pitchFamily="34" charset="0"/>
                <a:cs typeface="Calibri Light" panose="020F0302020204030204" pitchFamily="34" charset="0"/>
              </a:rPr>
              <a:t>Til sidst skal I bage småkager med kartoffelmel  </a:t>
            </a:r>
          </a:p>
        </p:txBody>
      </p:sp>
      <p:pic>
        <p:nvPicPr>
          <p:cNvPr id="9" name="Billede 8">
            <a:extLst>
              <a:ext uri="{FF2B5EF4-FFF2-40B4-BE49-F238E27FC236}">
                <a16:creationId xmlns:a16="http://schemas.microsoft.com/office/drawing/2014/main" id="{BEAD56DD-3777-3342-BFF8-C43C440A13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26" y="-207169"/>
            <a:ext cx="5607844" cy="7454536"/>
          </a:xfrm>
          <a:prstGeom prst="rect">
            <a:avLst/>
          </a:prstGeom>
        </p:spPr>
      </p:pic>
    </p:spTree>
    <p:extLst>
      <p:ext uri="{BB962C8B-B14F-4D97-AF65-F5344CB8AC3E}">
        <p14:creationId xmlns:p14="http://schemas.microsoft.com/office/powerpoint/2010/main" val="1835846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
            <a:extLst>
              <a:ext uri="{FF2B5EF4-FFF2-40B4-BE49-F238E27FC236}">
                <a16:creationId xmlns:a16="http://schemas.microsoft.com/office/drawing/2014/main" id="{E5DF4D5D-41F7-524E-8CA5-377C98AAEBFA}"/>
              </a:ext>
            </a:extLst>
          </p:cNvPr>
          <p:cNvSpPr>
            <a:spLocks noGrp="1"/>
          </p:cNvSpPr>
          <p:nvPr>
            <p:ph type="title"/>
          </p:nvPr>
        </p:nvSpPr>
        <p:spPr>
          <a:xfrm>
            <a:off x="1062414" y="720000"/>
            <a:ext cx="9000000" cy="561289"/>
          </a:xfrm>
        </p:spPr>
        <p:txBody>
          <a:bodyPr>
            <a:noAutofit/>
          </a:bodyPr>
          <a:lstStyle/>
          <a:p>
            <a:r>
              <a:rPr lang="da-DK" dirty="0"/>
              <a:t>Smageopgaver </a:t>
            </a:r>
          </a:p>
        </p:txBody>
      </p:sp>
      <p:pic>
        <p:nvPicPr>
          <p:cNvPr id="2" name="Billede 1" descr="Et billede, der indeholder person, indendørs, tøj, leg&#10;&#10;Automatisk genereret beskrivelse">
            <a:extLst>
              <a:ext uri="{FF2B5EF4-FFF2-40B4-BE49-F238E27FC236}">
                <a16:creationId xmlns:a16="http://schemas.microsoft.com/office/drawing/2014/main" id="{39B73D41-108B-AC4C-F368-77879E50C8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flipH="1">
            <a:off x="6687135" y="1538285"/>
            <a:ext cx="4753791" cy="3781425"/>
          </a:xfrm>
          <a:prstGeom prst="rect">
            <a:avLst/>
          </a:prstGeom>
          <a:noFill/>
          <a:ln>
            <a:noFill/>
          </a:ln>
          <a:extLst>
            <a:ext uri="{53640926-AAD7-44D8-BBD7-CCE9431645EC}">
              <a14:shadowObscured xmlns:a14="http://schemas.microsoft.com/office/drawing/2010/main"/>
            </a:ext>
          </a:extLst>
        </p:spPr>
      </p:pic>
      <p:pic>
        <p:nvPicPr>
          <p:cNvPr id="4" name="Billede 3" descr="Et billede, der indeholder tekst, skærmbillede, nummer/tal, kvadratisk&#10;&#10;Automatisk genereret beskrivelse">
            <a:extLst>
              <a:ext uri="{FF2B5EF4-FFF2-40B4-BE49-F238E27FC236}">
                <a16:creationId xmlns:a16="http://schemas.microsoft.com/office/drawing/2014/main" id="{D94F2241-4F32-3E02-A4A1-1257BB4EF4F3}"/>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81100" y="1538285"/>
            <a:ext cx="4914900" cy="3781425"/>
          </a:xfrm>
          <a:prstGeom prst="rect">
            <a:avLst/>
          </a:prstGeom>
          <a:noFill/>
          <a:ln>
            <a:noFill/>
          </a:ln>
        </p:spPr>
      </p:pic>
    </p:spTree>
    <p:extLst>
      <p:ext uri="{BB962C8B-B14F-4D97-AF65-F5344CB8AC3E}">
        <p14:creationId xmlns:p14="http://schemas.microsoft.com/office/powerpoint/2010/main" val="848831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
            <a:extLst>
              <a:ext uri="{FF2B5EF4-FFF2-40B4-BE49-F238E27FC236}">
                <a16:creationId xmlns:a16="http://schemas.microsoft.com/office/drawing/2014/main" id="{E5DF4D5D-41F7-524E-8CA5-377C98AAEBFA}"/>
              </a:ext>
            </a:extLst>
          </p:cNvPr>
          <p:cNvSpPr>
            <a:spLocks noGrp="1"/>
          </p:cNvSpPr>
          <p:nvPr>
            <p:ph type="title"/>
          </p:nvPr>
        </p:nvSpPr>
        <p:spPr>
          <a:xfrm>
            <a:off x="1062414" y="720000"/>
            <a:ext cx="9000000" cy="561289"/>
          </a:xfrm>
        </p:spPr>
        <p:txBody>
          <a:bodyPr>
            <a:noAutofit/>
          </a:bodyPr>
          <a:lstStyle/>
          <a:p>
            <a:r>
              <a:rPr lang="da-DK"/>
              <a:t>Produktion af kartoffelmel </a:t>
            </a:r>
            <a:endParaRPr lang="da-DK" dirty="0"/>
          </a:p>
        </p:txBody>
      </p:sp>
      <p:pic>
        <p:nvPicPr>
          <p:cNvPr id="3" name="Billede 2" descr="Et billede, der indeholder person, skål, Skål, mad&#10;&#10;Automatisk genereret beskrivelse">
            <a:extLst>
              <a:ext uri="{FF2B5EF4-FFF2-40B4-BE49-F238E27FC236}">
                <a16:creationId xmlns:a16="http://schemas.microsoft.com/office/drawing/2014/main" id="{912A0FFA-6DA7-700C-CFD5-50D3C429BE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22612" y="1764370"/>
            <a:ext cx="4141508" cy="4141508"/>
          </a:xfrm>
          <a:prstGeom prst="rect">
            <a:avLst/>
          </a:prstGeom>
        </p:spPr>
      </p:pic>
      <p:pic>
        <p:nvPicPr>
          <p:cNvPr id="5" name="Billede 4">
            <a:extLst>
              <a:ext uri="{FF2B5EF4-FFF2-40B4-BE49-F238E27FC236}">
                <a16:creationId xmlns:a16="http://schemas.microsoft.com/office/drawing/2014/main" id="{705FAC66-BC91-AA11-C54C-20C09F1827A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27882" y="1764372"/>
            <a:ext cx="4141506" cy="4141506"/>
          </a:xfrm>
          <a:prstGeom prst="rect">
            <a:avLst/>
          </a:prstGeom>
        </p:spPr>
      </p:pic>
    </p:spTree>
    <p:extLst>
      <p:ext uri="{BB962C8B-B14F-4D97-AF65-F5344CB8AC3E}">
        <p14:creationId xmlns:p14="http://schemas.microsoft.com/office/powerpoint/2010/main" val="3953474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
            <a:extLst>
              <a:ext uri="{FF2B5EF4-FFF2-40B4-BE49-F238E27FC236}">
                <a16:creationId xmlns:a16="http://schemas.microsoft.com/office/drawing/2014/main" id="{E5DF4D5D-41F7-524E-8CA5-377C98AAEBFA}"/>
              </a:ext>
            </a:extLst>
          </p:cNvPr>
          <p:cNvSpPr>
            <a:spLocks noGrp="1"/>
          </p:cNvSpPr>
          <p:nvPr>
            <p:ph type="title"/>
          </p:nvPr>
        </p:nvSpPr>
        <p:spPr>
          <a:xfrm>
            <a:off x="1062414" y="720000"/>
            <a:ext cx="9000000" cy="561289"/>
          </a:xfrm>
        </p:spPr>
        <p:txBody>
          <a:bodyPr>
            <a:noAutofit/>
          </a:bodyPr>
          <a:lstStyle/>
          <a:p>
            <a:r>
              <a:rPr lang="da-DK" dirty="0"/>
              <a:t>Her skal småkagerne laves og bages </a:t>
            </a:r>
          </a:p>
        </p:txBody>
      </p:sp>
      <p:pic>
        <p:nvPicPr>
          <p:cNvPr id="2" name="Pladsholder til indhold 3">
            <a:extLst>
              <a:ext uri="{FF2B5EF4-FFF2-40B4-BE49-F238E27FC236}">
                <a16:creationId xmlns:a16="http://schemas.microsoft.com/office/drawing/2014/main" id="{68255FB5-82B5-2EF8-44E7-EABCC47D8FD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33011" y="1778102"/>
            <a:ext cx="4141694" cy="4141694"/>
          </a:xfrm>
          <a:prstGeom prst="rect">
            <a:avLst/>
          </a:prstGeom>
        </p:spPr>
      </p:pic>
      <p:pic>
        <p:nvPicPr>
          <p:cNvPr id="4" name="Billede 3">
            <a:extLst>
              <a:ext uri="{FF2B5EF4-FFF2-40B4-BE49-F238E27FC236}">
                <a16:creationId xmlns:a16="http://schemas.microsoft.com/office/drawing/2014/main" id="{2019B595-59E3-8B2F-AAD6-42F31414156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17295" y="1778102"/>
            <a:ext cx="4141694" cy="4141694"/>
          </a:xfrm>
          <a:prstGeom prst="rect">
            <a:avLst/>
          </a:prstGeom>
        </p:spPr>
      </p:pic>
    </p:spTree>
    <p:extLst>
      <p:ext uri="{BB962C8B-B14F-4D97-AF65-F5344CB8AC3E}">
        <p14:creationId xmlns:p14="http://schemas.microsoft.com/office/powerpoint/2010/main" val="2322918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
            <a:extLst>
              <a:ext uri="{FF2B5EF4-FFF2-40B4-BE49-F238E27FC236}">
                <a16:creationId xmlns:a16="http://schemas.microsoft.com/office/drawing/2014/main" id="{E5DF4D5D-41F7-524E-8CA5-377C98AAEBFA}"/>
              </a:ext>
            </a:extLst>
          </p:cNvPr>
          <p:cNvSpPr>
            <a:spLocks noGrp="1"/>
          </p:cNvSpPr>
          <p:nvPr>
            <p:ph type="title"/>
          </p:nvPr>
        </p:nvSpPr>
        <p:spPr>
          <a:xfrm>
            <a:off x="1062414" y="720000"/>
            <a:ext cx="9000000" cy="561289"/>
          </a:xfrm>
        </p:spPr>
        <p:txBody>
          <a:bodyPr>
            <a:noAutofit/>
          </a:bodyPr>
          <a:lstStyle/>
          <a:p>
            <a:r>
              <a:rPr lang="da-DK" dirty="0"/>
              <a:t>Oprydning og afslutning </a:t>
            </a:r>
          </a:p>
        </p:txBody>
      </p:sp>
      <p:pic>
        <p:nvPicPr>
          <p:cNvPr id="3" name="Billede 2">
            <a:extLst>
              <a:ext uri="{FF2B5EF4-FFF2-40B4-BE49-F238E27FC236}">
                <a16:creationId xmlns:a16="http://schemas.microsoft.com/office/drawing/2014/main" id="{D14400F1-E1E2-434E-AE11-FCC67A6F34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08374" y="1335077"/>
            <a:ext cx="7175252" cy="4803268"/>
          </a:xfrm>
          <a:prstGeom prst="rect">
            <a:avLst/>
          </a:prstGeom>
        </p:spPr>
      </p:pic>
    </p:spTree>
    <p:extLst>
      <p:ext uri="{BB962C8B-B14F-4D97-AF65-F5344CB8AC3E}">
        <p14:creationId xmlns:p14="http://schemas.microsoft.com/office/powerpoint/2010/main" val="1395633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6B0FD722-E5CF-C144-A981-3C28FD26EC7F}"/>
              </a:ext>
            </a:extLst>
          </p:cNvPr>
          <p:cNvSpPr>
            <a:spLocks noGrp="1"/>
          </p:cNvSpPr>
          <p:nvPr>
            <p:ph type="title"/>
          </p:nvPr>
        </p:nvSpPr>
        <p:spPr>
          <a:xfrm>
            <a:off x="3282486" y="1531597"/>
            <a:ext cx="5880015" cy="1104446"/>
          </a:xfrm>
        </p:spPr>
        <p:txBody>
          <a:bodyPr>
            <a:normAutofit/>
          </a:bodyPr>
          <a:lstStyle/>
          <a:p>
            <a:pPr algn="ctr"/>
            <a:r>
              <a:rPr lang="da-DK" sz="5900" b="1" dirty="0">
                <a:solidFill>
                  <a:schemeClr val="bg1"/>
                </a:solidFill>
              </a:rPr>
              <a:t>Gåtur rundt i</a:t>
            </a:r>
          </a:p>
        </p:txBody>
      </p:sp>
      <p:pic>
        <p:nvPicPr>
          <p:cNvPr id="3" name="Billede 2">
            <a:extLst>
              <a:ext uri="{FF2B5EF4-FFF2-40B4-BE49-F238E27FC236}">
                <a16:creationId xmlns:a16="http://schemas.microsoft.com/office/drawing/2014/main" id="{9E033777-F71B-4DC1-A903-3045B0D274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338" y="0"/>
            <a:ext cx="12786911" cy="8525475"/>
          </a:xfrm>
          <a:prstGeom prst="rect">
            <a:avLst/>
          </a:prstGeom>
        </p:spPr>
      </p:pic>
      <p:sp>
        <p:nvSpPr>
          <p:cNvPr id="4" name="Tekstfelt 3">
            <a:extLst>
              <a:ext uri="{FF2B5EF4-FFF2-40B4-BE49-F238E27FC236}">
                <a16:creationId xmlns:a16="http://schemas.microsoft.com/office/drawing/2014/main" id="{45AC9620-503B-42EE-B6CE-10E3F62A27FE}"/>
              </a:ext>
            </a:extLst>
          </p:cNvPr>
          <p:cNvSpPr txBox="1"/>
          <p:nvPr/>
        </p:nvSpPr>
        <p:spPr>
          <a:xfrm>
            <a:off x="4886771" y="2636043"/>
            <a:ext cx="2572692" cy="584775"/>
          </a:xfrm>
          <a:prstGeom prst="rect">
            <a:avLst/>
          </a:prstGeom>
          <a:noFill/>
        </p:spPr>
        <p:txBody>
          <a:bodyPr wrap="none" rtlCol="0">
            <a:spAutoFit/>
          </a:bodyPr>
          <a:lstStyle/>
          <a:p>
            <a:r>
              <a:rPr lang="da-DK" sz="3200" dirty="0">
                <a:solidFill>
                  <a:schemeClr val="bg1"/>
                </a:solidFill>
                <a:latin typeface="+mj-lt"/>
              </a:rPr>
              <a:t>TAK FOR I DAG</a:t>
            </a:r>
          </a:p>
        </p:txBody>
      </p:sp>
      <p:pic>
        <p:nvPicPr>
          <p:cNvPr id="8" name="Grafik 5">
            <a:extLst>
              <a:ext uri="{FF2B5EF4-FFF2-40B4-BE49-F238E27FC236}">
                <a16:creationId xmlns:a16="http://schemas.microsoft.com/office/drawing/2014/main" id="{58F4BF15-BDA3-44AA-94DB-E99975462418}"/>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09162" y="3239990"/>
            <a:ext cx="2327910" cy="794385"/>
          </a:xfrm>
          <a:prstGeom prst="rect">
            <a:avLst/>
          </a:prstGeom>
        </p:spPr>
      </p:pic>
    </p:spTree>
    <p:extLst>
      <p:ext uri="{BB962C8B-B14F-4D97-AF65-F5344CB8AC3E}">
        <p14:creationId xmlns:p14="http://schemas.microsoft.com/office/powerpoint/2010/main" val="217845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xit" presetSubtype="0" fill="hold" grpId="1" nodeType="withEffect">
                                  <p:stCondLst>
                                    <p:cond delay="0"/>
                                  </p:stCondLst>
                                  <p:childTnLst>
                                    <p:animEffect transition="out" filter="fade">
                                      <p:cBhvr>
                                        <p:cTn id="9" dur="1000"/>
                                        <p:tgtEl>
                                          <p:spTgt spid="10"/>
                                        </p:tgtEl>
                                      </p:cBhvr>
                                    </p:animEffect>
                                    <p:set>
                                      <p:cBhvr>
                                        <p:cTn id="10"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60029" y="1528697"/>
            <a:ext cx="5505689" cy="834607"/>
          </a:xfrm>
        </p:spPr>
        <p:txBody>
          <a:bodyPr>
            <a:noAutofit/>
          </a:bodyPr>
          <a:lstStyle/>
          <a:p>
            <a:pPr algn="l"/>
            <a:r>
              <a:rPr lang="da-DK" sz="3600" dirty="0">
                <a:solidFill>
                  <a:srgbClr val="A4653A"/>
                </a:solidFill>
                <a:latin typeface="Calibri Light" panose="020F0302020204030204" pitchFamily="34" charset="0"/>
                <a:cs typeface="Calibri Light" panose="020F0302020204030204" pitchFamily="34" charset="0"/>
              </a:rPr>
              <a:t>Mad på bordet – Kartoflen </a:t>
            </a:r>
          </a:p>
        </p:txBody>
      </p:sp>
      <p:sp>
        <p:nvSpPr>
          <p:cNvPr id="6" name="Tekstfelt 5"/>
          <p:cNvSpPr txBox="1"/>
          <p:nvPr/>
        </p:nvSpPr>
        <p:spPr>
          <a:xfrm>
            <a:off x="5960029" y="3298431"/>
            <a:ext cx="5734050" cy="2062103"/>
          </a:xfrm>
          <a:prstGeom prst="rect">
            <a:avLst/>
          </a:prstGeom>
          <a:noFill/>
        </p:spPr>
        <p:txBody>
          <a:bodyPr wrap="square" rtlCol="0">
            <a:spAutoFit/>
          </a:bodyPr>
          <a:lstStyle/>
          <a:p>
            <a:r>
              <a:rPr lang="da-DK" sz="1600" dirty="0">
                <a:solidFill>
                  <a:srgbClr val="00346C"/>
                </a:solidFill>
                <a:latin typeface="Calibri Light" panose="020F0302020204030204" pitchFamily="34" charset="0"/>
                <a:cs typeface="Calibri Light" panose="020F0302020204030204" pitchFamily="34" charset="0"/>
              </a:rPr>
              <a:t>De næste par undervisningsgange, kommer I til at: </a:t>
            </a:r>
          </a:p>
          <a:p>
            <a:endParaRPr lang="da-DK" sz="1600" dirty="0">
              <a:solidFill>
                <a:srgbClr val="00346C"/>
              </a:solidFill>
              <a:latin typeface="Calibri Light" panose="020F0302020204030204" pitchFamily="34" charset="0"/>
              <a:cs typeface="Calibri Light" panose="020F0302020204030204" pitchFamily="34" charset="0"/>
            </a:endParaRPr>
          </a:p>
          <a:p>
            <a:pPr marL="285750" indent="-285750">
              <a:buFont typeface="Courier New" panose="02070309020205020404" pitchFamily="49" charset="0"/>
              <a:buChar char="o"/>
            </a:pPr>
            <a:r>
              <a:rPr lang="da-DK" sz="1600" dirty="0">
                <a:solidFill>
                  <a:srgbClr val="00346C"/>
                </a:solidFill>
                <a:latin typeface="Calibri Light" panose="020F0302020204030204" pitchFamily="34" charset="0"/>
                <a:cs typeface="Calibri Light" panose="020F0302020204030204" pitchFamily="34" charset="0"/>
              </a:rPr>
              <a:t>Se en film om kartoflen </a:t>
            </a:r>
          </a:p>
          <a:p>
            <a:pPr marL="285750" indent="-285750">
              <a:buFont typeface="Courier New" panose="02070309020205020404" pitchFamily="49" charset="0"/>
              <a:buChar char="o"/>
            </a:pPr>
            <a:r>
              <a:rPr lang="da-DK" sz="1600" dirty="0">
                <a:solidFill>
                  <a:srgbClr val="00346C"/>
                </a:solidFill>
                <a:latin typeface="Calibri Light" panose="020F0302020204030204" pitchFamily="34" charset="0"/>
                <a:cs typeface="Calibri Light" panose="020F0302020204030204" pitchFamily="34" charset="0"/>
              </a:rPr>
              <a:t>Undersøge kartoflens historie </a:t>
            </a:r>
          </a:p>
          <a:p>
            <a:pPr marL="285750" indent="-285750">
              <a:buFont typeface="Courier New" panose="02070309020205020404" pitchFamily="49" charset="0"/>
              <a:buChar char="o"/>
            </a:pPr>
            <a:r>
              <a:rPr lang="da-DK" sz="1600" dirty="0">
                <a:solidFill>
                  <a:srgbClr val="00346C"/>
                </a:solidFill>
                <a:latin typeface="Calibri Light" panose="020F0302020204030204" pitchFamily="34" charset="0"/>
                <a:cs typeface="Calibri Light" panose="020F0302020204030204" pitchFamily="34" charset="0"/>
              </a:rPr>
              <a:t>Læse en tekst om kartofler </a:t>
            </a:r>
          </a:p>
          <a:p>
            <a:pPr marL="285750" indent="-285750">
              <a:buFont typeface="Courier New" panose="02070309020205020404" pitchFamily="49" charset="0"/>
              <a:buChar char="o"/>
            </a:pPr>
            <a:r>
              <a:rPr lang="da-DK" sz="1600" dirty="0">
                <a:solidFill>
                  <a:srgbClr val="00346C"/>
                </a:solidFill>
                <a:latin typeface="Calibri Light" panose="020F0302020204030204" pitchFamily="34" charset="0"/>
                <a:cs typeface="Calibri Light" panose="020F0302020204030204" pitchFamily="34" charset="0"/>
              </a:rPr>
              <a:t>Undersøge og smage på kartofler </a:t>
            </a:r>
          </a:p>
          <a:p>
            <a:pPr marL="285750" indent="-285750">
              <a:buFont typeface="Courier New" panose="02070309020205020404" pitchFamily="49" charset="0"/>
              <a:buChar char="o"/>
            </a:pPr>
            <a:r>
              <a:rPr lang="da-DK" sz="1600" dirty="0">
                <a:solidFill>
                  <a:srgbClr val="00346C"/>
                </a:solidFill>
                <a:latin typeface="Calibri Light" panose="020F0302020204030204" pitchFamily="34" charset="0"/>
                <a:cs typeface="Calibri Light" panose="020F0302020204030204" pitchFamily="34" charset="0"/>
              </a:rPr>
              <a:t>Lave kartoffelmel </a:t>
            </a:r>
          </a:p>
          <a:p>
            <a:pPr marL="285750" indent="-285750">
              <a:buFont typeface="Courier New" panose="02070309020205020404" pitchFamily="49" charset="0"/>
              <a:buChar char="o"/>
            </a:pPr>
            <a:r>
              <a:rPr lang="da-DK" sz="1600" dirty="0">
                <a:solidFill>
                  <a:srgbClr val="00346C"/>
                </a:solidFill>
                <a:latin typeface="Calibri Light" panose="020F0302020204030204" pitchFamily="34" charset="0"/>
                <a:cs typeface="Calibri Light" panose="020F0302020204030204" pitchFamily="34" charset="0"/>
              </a:rPr>
              <a:t>Bage småkager med kartoffelmel </a:t>
            </a:r>
          </a:p>
        </p:txBody>
      </p:sp>
      <p:sp>
        <p:nvSpPr>
          <p:cNvPr id="4" name="Rektangel 3"/>
          <p:cNvSpPr/>
          <p:nvPr/>
        </p:nvSpPr>
        <p:spPr>
          <a:xfrm>
            <a:off x="5960029" y="2334366"/>
            <a:ext cx="4869896" cy="607859"/>
          </a:xfrm>
          <a:prstGeom prst="rect">
            <a:avLst/>
          </a:prstGeom>
        </p:spPr>
        <p:txBody>
          <a:bodyPr wrap="square">
            <a:spAutoFit/>
          </a:bodyPr>
          <a:lstStyle/>
          <a:p>
            <a:r>
              <a:rPr lang="da-DK" sz="3200" dirty="0">
                <a:solidFill>
                  <a:srgbClr val="A4653A"/>
                </a:solidFill>
                <a:latin typeface="Calibri Light" panose="020F0302020204030204" pitchFamily="34" charset="0"/>
                <a:cs typeface="Calibri Light" panose="020F0302020204030204" pitchFamily="34" charset="0"/>
              </a:rPr>
              <a:t>- hvad skal der ske?</a:t>
            </a:r>
            <a:endParaRPr lang="da-DK" sz="3200" dirty="0">
              <a:latin typeface="Calibri Light" panose="020F0302020204030204" pitchFamily="34" charset="0"/>
              <a:cs typeface="Calibri Light" panose="020F0302020204030204" pitchFamily="34" charset="0"/>
            </a:endParaRPr>
          </a:p>
        </p:txBody>
      </p:sp>
      <p:pic>
        <p:nvPicPr>
          <p:cNvPr id="9" name="Billede 8">
            <a:extLst>
              <a:ext uri="{FF2B5EF4-FFF2-40B4-BE49-F238E27FC236}">
                <a16:creationId xmlns:a16="http://schemas.microsoft.com/office/drawing/2014/main" id="{BEAD56DD-3777-3342-BFF8-C43C440A13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26" y="-207169"/>
            <a:ext cx="5607844" cy="7454536"/>
          </a:xfrm>
          <a:prstGeom prst="rect">
            <a:avLst/>
          </a:prstGeom>
        </p:spPr>
      </p:pic>
    </p:spTree>
    <p:extLst>
      <p:ext uri="{BB962C8B-B14F-4D97-AF65-F5344CB8AC3E}">
        <p14:creationId xmlns:p14="http://schemas.microsoft.com/office/powerpoint/2010/main" val="1588027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D320D-5E8C-4819-891C-2BFE872B6F6D}"/>
              </a:ext>
            </a:extLst>
          </p:cNvPr>
          <p:cNvSpPr>
            <a:spLocks noGrp="1"/>
          </p:cNvSpPr>
          <p:nvPr>
            <p:ph type="ctrTitle"/>
          </p:nvPr>
        </p:nvSpPr>
        <p:spPr>
          <a:xfrm>
            <a:off x="1524000" y="1558461"/>
            <a:ext cx="9144000" cy="2387600"/>
          </a:xfrm>
        </p:spPr>
        <p:txBody>
          <a:bodyPr/>
          <a:lstStyle/>
          <a:p>
            <a:r>
              <a:rPr lang="da-DK" dirty="0"/>
              <a:t>KARTOFLENS HISTORIE</a:t>
            </a:r>
          </a:p>
        </p:txBody>
      </p:sp>
    </p:spTree>
    <p:extLst>
      <p:ext uri="{BB962C8B-B14F-4D97-AF65-F5344CB8AC3E}">
        <p14:creationId xmlns:p14="http://schemas.microsoft.com/office/powerpoint/2010/main" val="3627236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da-DK" dirty="0">
                <a:solidFill>
                  <a:srgbClr val="A4653A"/>
                </a:solidFill>
              </a:rPr>
              <a:t>Kartoflens historie </a:t>
            </a:r>
          </a:p>
        </p:txBody>
      </p:sp>
      <p:pic>
        <p:nvPicPr>
          <p:cNvPr id="8" name="Onlinemedier 7" title="Eventyret om den vidunderlige kartoffel">
            <a:hlinkClick r:id="" action="ppaction://media"/>
            <a:extLst>
              <a:ext uri="{FF2B5EF4-FFF2-40B4-BE49-F238E27FC236}">
                <a16:creationId xmlns:a16="http://schemas.microsoft.com/office/drawing/2014/main" id="{3AD14059-FBDC-24CB-E470-077C070FF0AD}"/>
              </a:ext>
            </a:extLst>
          </p:cNvPr>
          <p:cNvPicPr>
            <a:picLocks noGrp="1" noRot="1" noChangeAspect="1"/>
          </p:cNvPicPr>
          <p:nvPr>
            <p:ph idx="1"/>
            <a:videoFile r:link="rId1"/>
          </p:nvPr>
        </p:nvPicPr>
        <p:blipFill>
          <a:blip r:embed="rId4"/>
          <a:stretch>
            <a:fillRect/>
          </a:stretch>
        </p:blipFill>
        <p:spPr>
          <a:xfrm>
            <a:off x="3344863" y="1709738"/>
            <a:ext cx="5281612" cy="3960812"/>
          </a:xfrm>
          <a:prstGeom prst="rect">
            <a:avLst/>
          </a:prstGeom>
        </p:spPr>
      </p:pic>
    </p:spTree>
    <p:extLst>
      <p:ext uri="{BB962C8B-B14F-4D97-AF65-F5344CB8AC3E}">
        <p14:creationId xmlns:p14="http://schemas.microsoft.com/office/powerpoint/2010/main" val="417390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da-DK" dirty="0"/>
              <a:t>Kartoflens rejse til Europa </a:t>
            </a:r>
            <a:endParaRPr lang="da-DK" dirty="0">
              <a:solidFill>
                <a:srgbClr val="A4653A"/>
              </a:solidFill>
            </a:endParaRPr>
          </a:p>
        </p:txBody>
      </p:sp>
      <p:pic>
        <p:nvPicPr>
          <p:cNvPr id="5" name="Pladsholder til indhold 3">
            <a:extLst>
              <a:ext uri="{FF2B5EF4-FFF2-40B4-BE49-F238E27FC236}">
                <a16:creationId xmlns:a16="http://schemas.microsoft.com/office/drawing/2014/main" id="{BA2AA802-6D53-BD99-5ACE-7EABBD1ED826}"/>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351881" y="1856581"/>
            <a:ext cx="7267575" cy="3667125"/>
          </a:xfrm>
          <a:prstGeom prst="rect">
            <a:avLst/>
          </a:prstGeom>
        </p:spPr>
      </p:pic>
    </p:spTree>
    <p:extLst>
      <p:ext uri="{BB962C8B-B14F-4D97-AF65-F5344CB8AC3E}">
        <p14:creationId xmlns:p14="http://schemas.microsoft.com/office/powerpoint/2010/main" val="4021981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80000" y="720000"/>
            <a:ext cx="9000000" cy="720000"/>
          </a:xfrm>
        </p:spPr>
        <p:txBody>
          <a:bodyPr anchor="ctr">
            <a:normAutofit/>
          </a:bodyPr>
          <a:lstStyle/>
          <a:p>
            <a:r>
              <a:rPr lang="da-DK" sz="4200"/>
              <a:t>Kartoflens rejse til Europa </a:t>
            </a:r>
          </a:p>
        </p:txBody>
      </p:sp>
      <p:pic>
        <p:nvPicPr>
          <p:cNvPr id="6" name="Pladsholder til indhold 3">
            <a:extLst>
              <a:ext uri="{FF2B5EF4-FFF2-40B4-BE49-F238E27FC236}">
                <a16:creationId xmlns:a16="http://schemas.microsoft.com/office/drawing/2014/main" id="{D9BCF250-E923-590E-0203-81D03D780A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80365" y="883877"/>
            <a:ext cx="2799635" cy="5090245"/>
          </a:xfrm>
          <a:prstGeom prst="rect">
            <a:avLst/>
          </a:prstGeom>
          <a:noFill/>
        </p:spPr>
      </p:pic>
      <p:pic>
        <p:nvPicPr>
          <p:cNvPr id="2050" name="Picture 2" descr="Børn skulle knokle i marken for de gule knolde, der ifølge landmand er en  undervurderet spise | TV SYD">
            <a:extLst>
              <a:ext uri="{FF2B5EF4-FFF2-40B4-BE49-F238E27FC236}">
                <a16:creationId xmlns:a16="http://schemas.microsoft.com/office/drawing/2014/main" id="{70E968DC-ED8D-11D3-B94A-9D508857760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80000" y="2359377"/>
            <a:ext cx="5100792" cy="3292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787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80000" y="720000"/>
            <a:ext cx="9000000" cy="720000"/>
          </a:xfrm>
        </p:spPr>
        <p:txBody>
          <a:bodyPr anchor="ctr">
            <a:normAutofit/>
          </a:bodyPr>
          <a:lstStyle/>
          <a:p>
            <a:r>
              <a:rPr lang="da-DK" sz="4200" dirty="0"/>
              <a:t>Kartoflen</a:t>
            </a:r>
          </a:p>
        </p:txBody>
      </p:sp>
      <p:pic>
        <p:nvPicPr>
          <p:cNvPr id="2" name="Billede 1">
            <a:extLst>
              <a:ext uri="{FF2B5EF4-FFF2-40B4-BE49-F238E27FC236}">
                <a16:creationId xmlns:a16="http://schemas.microsoft.com/office/drawing/2014/main" id="{CC2ECEBD-EE8B-59D4-F615-FEA5DFEC646E}"/>
              </a:ext>
            </a:extLst>
          </p:cNvPr>
          <p:cNvPicPr>
            <a:picLocks noChangeAspect="1"/>
          </p:cNvPicPr>
          <p:nvPr/>
        </p:nvPicPr>
        <p:blipFill>
          <a:blip r:embed="rId3"/>
          <a:stretch>
            <a:fillRect/>
          </a:stretch>
        </p:blipFill>
        <p:spPr>
          <a:xfrm>
            <a:off x="1080000" y="1776635"/>
            <a:ext cx="2581275" cy="3876675"/>
          </a:xfrm>
          <a:prstGeom prst="rect">
            <a:avLst/>
          </a:prstGeom>
        </p:spPr>
      </p:pic>
      <p:pic>
        <p:nvPicPr>
          <p:cNvPr id="4100" name="Picture 4" descr="Kartoflens historie">
            <a:extLst>
              <a:ext uri="{FF2B5EF4-FFF2-40B4-BE49-F238E27FC236}">
                <a16:creationId xmlns:a16="http://schemas.microsoft.com/office/drawing/2014/main" id="{F042BDF7-299D-2700-9396-7D644C8C0BA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8684"/>
          <a:stretch/>
        </p:blipFill>
        <p:spPr bwMode="auto">
          <a:xfrm>
            <a:off x="4305635" y="1440000"/>
            <a:ext cx="2852981" cy="421330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ørn skulle knokle i marken for de gule knolde, der ifølge landmand er en  undervurderet spise | TV SYD">
            <a:extLst>
              <a:ext uri="{FF2B5EF4-FFF2-40B4-BE49-F238E27FC236}">
                <a16:creationId xmlns:a16="http://schemas.microsoft.com/office/drawing/2014/main" id="{89594B6E-C837-7D7B-7826-9CB78D8691C8}"/>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802976" y="1776635"/>
            <a:ext cx="3309024" cy="3876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036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3CDC11C-E73A-47F2-D05B-A2246B2ACE2D}"/>
              </a:ext>
            </a:extLst>
          </p:cNvPr>
          <p:cNvSpPr>
            <a:spLocks noGrp="1"/>
          </p:cNvSpPr>
          <p:nvPr>
            <p:ph type="title"/>
          </p:nvPr>
        </p:nvSpPr>
        <p:spPr/>
        <p:txBody>
          <a:bodyPr>
            <a:normAutofit fontScale="90000"/>
          </a:bodyPr>
          <a:lstStyle/>
          <a:p>
            <a:r>
              <a:rPr lang="da-DK" dirty="0"/>
              <a:t>Den store fødevare-tidslinje </a:t>
            </a:r>
          </a:p>
        </p:txBody>
      </p:sp>
      <p:pic>
        <p:nvPicPr>
          <p:cNvPr id="5" name="Billede 4">
            <a:extLst>
              <a:ext uri="{FF2B5EF4-FFF2-40B4-BE49-F238E27FC236}">
                <a16:creationId xmlns:a16="http://schemas.microsoft.com/office/drawing/2014/main" id="{B7DE9A8E-DE3B-CA43-8663-AC00B9D7A31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08814" y="2617521"/>
            <a:ext cx="1695450" cy="1695450"/>
          </a:xfrm>
          <a:prstGeom prst="rect">
            <a:avLst/>
          </a:prstGeom>
          <a:noFill/>
        </p:spPr>
      </p:pic>
      <p:pic>
        <p:nvPicPr>
          <p:cNvPr id="6" name="Billede 5">
            <a:extLst>
              <a:ext uri="{FF2B5EF4-FFF2-40B4-BE49-F238E27FC236}">
                <a16:creationId xmlns:a16="http://schemas.microsoft.com/office/drawing/2014/main" id="{3664E6C2-E530-DAEC-3047-EAD0D170D235}"/>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64004" y="2812415"/>
            <a:ext cx="1457325" cy="1338580"/>
          </a:xfrm>
          <a:prstGeom prst="rect">
            <a:avLst/>
          </a:prstGeom>
          <a:noFill/>
        </p:spPr>
      </p:pic>
      <p:pic>
        <p:nvPicPr>
          <p:cNvPr id="7" name="Billede 6">
            <a:extLst>
              <a:ext uri="{FF2B5EF4-FFF2-40B4-BE49-F238E27FC236}">
                <a16:creationId xmlns:a16="http://schemas.microsoft.com/office/drawing/2014/main" id="{904F492D-2DEF-69A7-BE8E-B87FC7700AD8}"/>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57611" y="2760396"/>
            <a:ext cx="1590675" cy="1590675"/>
          </a:xfrm>
          <a:prstGeom prst="rect">
            <a:avLst/>
          </a:prstGeom>
          <a:noFill/>
        </p:spPr>
      </p:pic>
      <p:pic>
        <p:nvPicPr>
          <p:cNvPr id="8" name="Billede 7">
            <a:extLst>
              <a:ext uri="{FF2B5EF4-FFF2-40B4-BE49-F238E27FC236}">
                <a16:creationId xmlns:a16="http://schemas.microsoft.com/office/drawing/2014/main" id="{EED8817D-61A5-61D4-0554-F0D057511EA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7148286" y="2617521"/>
            <a:ext cx="2155190" cy="1733550"/>
          </a:xfrm>
          <a:prstGeom prst="rect">
            <a:avLst/>
          </a:prstGeom>
          <a:noFill/>
          <a:ln>
            <a:noFill/>
          </a:ln>
          <a:extLst>
            <a:ext uri="{53640926-AAD7-44D8-BBD7-CCE9431645EC}">
              <a14:shadowObscured xmlns:a14="http://schemas.microsoft.com/office/drawing/2010/main"/>
            </a:ext>
          </a:extLst>
        </p:spPr>
      </p:pic>
      <p:pic>
        <p:nvPicPr>
          <p:cNvPr id="9" name="Billede 8" descr="Havregryn indeholder kostfibre, B-vitaminer og få kalorier -">
            <a:extLst>
              <a:ext uri="{FF2B5EF4-FFF2-40B4-BE49-F238E27FC236}">
                <a16:creationId xmlns:a16="http://schemas.microsoft.com/office/drawing/2014/main" id="{AD746BA3-93F7-E2F4-D0A4-CF95EBE9EEC5}"/>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303476" y="2707005"/>
            <a:ext cx="1926590" cy="1443990"/>
          </a:xfrm>
          <a:prstGeom prst="rect">
            <a:avLst/>
          </a:prstGeom>
          <a:noFill/>
          <a:ln>
            <a:noFill/>
          </a:ln>
        </p:spPr>
      </p:pic>
    </p:spTree>
    <p:extLst>
      <p:ext uri="{BB962C8B-B14F-4D97-AF65-F5344CB8AC3E}">
        <p14:creationId xmlns:p14="http://schemas.microsoft.com/office/powerpoint/2010/main" val="2710346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3CDC11C-E73A-47F2-D05B-A2246B2ACE2D}"/>
              </a:ext>
            </a:extLst>
          </p:cNvPr>
          <p:cNvSpPr>
            <a:spLocks noGrp="1"/>
          </p:cNvSpPr>
          <p:nvPr>
            <p:ph type="title"/>
          </p:nvPr>
        </p:nvSpPr>
        <p:spPr/>
        <p:txBody>
          <a:bodyPr>
            <a:normAutofit fontScale="90000"/>
          </a:bodyPr>
          <a:lstStyle/>
          <a:p>
            <a:r>
              <a:rPr lang="da-DK" dirty="0"/>
              <a:t>Den store fødevare-tidslinje </a:t>
            </a:r>
          </a:p>
        </p:txBody>
      </p:sp>
      <p:pic>
        <p:nvPicPr>
          <p:cNvPr id="2" name="Billede 1" descr="Leverpostej med bacon og timian - Opskrift fra GoCook">
            <a:extLst>
              <a:ext uri="{FF2B5EF4-FFF2-40B4-BE49-F238E27FC236}">
                <a16:creationId xmlns:a16="http://schemas.microsoft.com/office/drawing/2014/main" id="{989643F6-71A7-4C22-9EE6-B1BDF37411F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49878" y="2736850"/>
            <a:ext cx="2081530" cy="1384300"/>
          </a:xfrm>
          <a:prstGeom prst="rect">
            <a:avLst/>
          </a:prstGeom>
          <a:noFill/>
          <a:ln>
            <a:noFill/>
          </a:ln>
        </p:spPr>
      </p:pic>
      <p:pic>
        <p:nvPicPr>
          <p:cNvPr id="4" name="Billede 3" descr="3 megalækre opgraderinger af din koldskål | Woman.dk">
            <a:extLst>
              <a:ext uri="{FF2B5EF4-FFF2-40B4-BE49-F238E27FC236}">
                <a16:creationId xmlns:a16="http://schemas.microsoft.com/office/drawing/2014/main" id="{4128D29B-6143-CC0E-9250-A720EAE6389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31408" y="2736850"/>
            <a:ext cx="2005330" cy="1385570"/>
          </a:xfrm>
          <a:prstGeom prst="rect">
            <a:avLst/>
          </a:prstGeom>
          <a:noFill/>
          <a:ln>
            <a:noFill/>
          </a:ln>
        </p:spPr>
      </p:pic>
      <p:pic>
        <p:nvPicPr>
          <p:cNvPr id="11" name="Billede 10" descr="hakket-oksekød-8-10-procent-fedt-halal">
            <a:extLst>
              <a:ext uri="{FF2B5EF4-FFF2-40B4-BE49-F238E27FC236}">
                <a16:creationId xmlns:a16="http://schemas.microsoft.com/office/drawing/2014/main" id="{5E274C12-494D-C56E-85DA-931A6F0431B9}"/>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28605" y="2636507"/>
            <a:ext cx="2040890" cy="1575435"/>
          </a:xfrm>
          <a:prstGeom prst="rect">
            <a:avLst/>
          </a:prstGeom>
          <a:noFill/>
          <a:ln>
            <a:noFill/>
          </a:ln>
        </p:spPr>
      </p:pic>
      <p:pic>
        <p:nvPicPr>
          <p:cNvPr id="12" name="Billede 11">
            <a:extLst>
              <a:ext uri="{FF2B5EF4-FFF2-40B4-BE49-F238E27FC236}">
                <a16:creationId xmlns:a16="http://schemas.microsoft.com/office/drawing/2014/main" id="{B2695FE3-C160-3F6F-52E8-74D128EA936D}"/>
              </a:ext>
            </a:extLst>
          </p:cNvPr>
          <p:cNvPicPr>
            <a:picLocks noChangeAspect="1"/>
          </p:cNvPicPr>
          <p:nvPr/>
        </p:nvPicPr>
        <p:blipFill>
          <a:blip r:embed="rId6" cstate="screen">
            <a:extLst>
              <a:ext uri="{BEBA8EAE-BF5A-486C-A8C5-ECC9F3942E4B}">
                <a14:imgProps xmlns:a14="http://schemas.microsoft.com/office/drawing/2010/main">
                  <a14:imgLayer r:embed="rId7">
                    <a14:imgEffect>
                      <a14:backgroundRemoval t="997" b="92027" l="8553" r="98684">
                        <a14:foregroundMark x1="53289" y1="4651" x2="53289" y2="4651"/>
                        <a14:foregroundMark x1="45395" y1="7309" x2="45395" y2="7309"/>
                        <a14:foregroundMark x1="45395" y1="7309" x2="21053" y2="22591"/>
                        <a14:foregroundMark x1="17763" y1="27243" x2="8553" y2="52492"/>
                        <a14:foregroundMark x1="63158" y1="92027" x2="38158" y2="88372"/>
                        <a14:foregroundMark x1="89145" y1="66113" x2="84539" y2="32558"/>
                        <a14:foregroundMark x1="82895" y1="27243" x2="61184" y2="12957"/>
                        <a14:foregroundMark x1="93421" y1="56811" x2="81250" y2="15615"/>
                        <a14:foregroundMark x1="81250" y1="15615" x2="73684" y2="7309"/>
                        <a14:foregroundMark x1="76645" y1="11960" x2="56908" y2="997"/>
                        <a14:foregroundMark x1="81908" y1="20930" x2="98026" y2="45847"/>
                        <a14:foregroundMark x1="98026" y1="45847" x2="98026" y2="56146"/>
                        <a14:foregroundMark x1="96053" y1="42525" x2="79934" y2="14618"/>
                        <a14:foregroundMark x1="79934" y1="14618" x2="79934" y2="14618"/>
                        <a14:foregroundMark x1="94408" y1="27243" x2="83553" y2="21927"/>
                        <a14:foregroundMark x1="98684" y1="37209" x2="86184" y2="34551"/>
                      </a14:backgroundRemoval>
                    </a14:imgEffect>
                  </a14:imgLayer>
                </a14:imgProps>
              </a:ext>
              <a:ext uri="{28A0092B-C50C-407E-A947-70E740481C1C}">
                <a14:useLocalDpi xmlns:a14="http://schemas.microsoft.com/office/drawing/2010/main"/>
              </a:ext>
            </a:extLst>
          </a:blip>
          <a:stretch>
            <a:fillRect/>
          </a:stretch>
        </p:blipFill>
        <p:spPr>
          <a:xfrm>
            <a:off x="9253230" y="2479980"/>
            <a:ext cx="1653540" cy="1637030"/>
          </a:xfrm>
          <a:prstGeom prst="rect">
            <a:avLst/>
          </a:prstGeom>
        </p:spPr>
      </p:pic>
      <p:pic>
        <p:nvPicPr>
          <p:cNvPr id="14" name="Billede 13">
            <a:extLst>
              <a:ext uri="{FF2B5EF4-FFF2-40B4-BE49-F238E27FC236}">
                <a16:creationId xmlns:a16="http://schemas.microsoft.com/office/drawing/2014/main" id="{F39AA0AE-E2BD-813A-088F-A36DC0D90578}"/>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26465" y="2695203"/>
            <a:ext cx="1427480" cy="1427480"/>
          </a:xfrm>
          <a:prstGeom prst="rect">
            <a:avLst/>
          </a:prstGeom>
          <a:noFill/>
        </p:spPr>
      </p:pic>
    </p:spTree>
    <p:extLst>
      <p:ext uri="{BB962C8B-B14F-4D97-AF65-F5344CB8AC3E}">
        <p14:creationId xmlns:p14="http://schemas.microsoft.com/office/powerpoint/2010/main" val="148120291"/>
      </p:ext>
    </p:extLst>
  </p:cSld>
  <p:clrMapOvr>
    <a:masterClrMapping/>
  </p:clrMapOvr>
</p:sld>
</file>

<file path=ppt/theme/theme1.xml><?xml version="1.0" encoding="utf-8"?>
<a:theme xmlns:a="http://schemas.openxmlformats.org/drawingml/2006/main" name="Office-tema">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abelon_DGB_præsentation_sept2017_II_final [Skrivebeskyttet]" id="{21AA8783-2393-43FB-A8F6-575C88D726FB}" vid="{0447AB50-7206-4F4C-8EFD-4D208BC8E4A0}"/>
    </a:ext>
  </a:extLst>
</a:theme>
</file>

<file path=ppt/theme/theme2.xml><?xml version="1.0" encoding="utf-8"?>
<a:theme xmlns:a="http://schemas.openxmlformats.org/drawingml/2006/main" name="1_Brugerdefineret desig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abelon_DGB_præsentation_sept2017_II_final [Skrivebeskyttet]" id="{21AA8783-2393-43FB-A8F6-575C88D726FB}" vid="{BDB17FE1-570E-4F70-91A6-AF7CFAE85117}"/>
    </a:ext>
  </a:extLst>
</a:theme>
</file>

<file path=ppt/theme/theme3.xml><?xml version="1.0" encoding="utf-8"?>
<a:theme xmlns:a="http://schemas.openxmlformats.org/drawingml/2006/main" name="Brugerdefineret desig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abelon_DGB_præsentation_sept2017_II_final [Skrivebeskyttet]" id="{21AA8783-2393-43FB-A8F6-575C88D726FB}" vid="{E801FAE2-82B3-4582-960B-4F781DBFB79B}"/>
    </a:ext>
  </a:extLst>
</a:theme>
</file>

<file path=ppt/theme/theme4.xml><?xml version="1.0" encoding="utf-8"?>
<a:theme xmlns:a="http://schemas.openxmlformats.org/drawingml/2006/main" name="Brugerdefineret desig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Den Gamle By</Template>
  <TotalTime>1698</TotalTime>
  <Words>1001</Words>
  <Application>Microsoft Office PowerPoint</Application>
  <PresentationFormat>Widescreen</PresentationFormat>
  <Paragraphs>107</Paragraphs>
  <Slides>19</Slides>
  <Notes>17</Notes>
  <HiddenSlides>0</HiddenSlides>
  <MMClips>1</MMClips>
  <ScaleCrop>false</ScaleCrop>
  <HeadingPairs>
    <vt:vector size="6" baseType="variant">
      <vt:variant>
        <vt:lpstr>Benyttede skrifttyper</vt:lpstr>
      </vt:variant>
      <vt:variant>
        <vt:i4>5</vt:i4>
      </vt:variant>
      <vt:variant>
        <vt:lpstr>Tema</vt:lpstr>
      </vt:variant>
      <vt:variant>
        <vt:i4>4</vt:i4>
      </vt:variant>
      <vt:variant>
        <vt:lpstr>Slidetitler</vt:lpstr>
      </vt:variant>
      <vt:variant>
        <vt:i4>19</vt:i4>
      </vt:variant>
    </vt:vector>
  </HeadingPairs>
  <TitlesOfParts>
    <vt:vector size="28" baseType="lpstr">
      <vt:lpstr>Arial</vt:lpstr>
      <vt:lpstr>Calibri</vt:lpstr>
      <vt:lpstr>Calibri Light</vt:lpstr>
      <vt:lpstr>Courier New</vt:lpstr>
      <vt:lpstr>Wingdings</vt:lpstr>
      <vt:lpstr>Office-tema</vt:lpstr>
      <vt:lpstr>1_Brugerdefineret design</vt:lpstr>
      <vt:lpstr>Brugerdefineret design</vt:lpstr>
      <vt:lpstr>Brugerdefineret design</vt:lpstr>
      <vt:lpstr>Mad på bordet - kartoflen</vt:lpstr>
      <vt:lpstr>Mad på bordet – Kartoflen </vt:lpstr>
      <vt:lpstr>KARTOFLENS HISTORIE</vt:lpstr>
      <vt:lpstr>Kartoflens historie </vt:lpstr>
      <vt:lpstr>Kartoflens rejse til Europa </vt:lpstr>
      <vt:lpstr>Kartoflens rejse til Europa </vt:lpstr>
      <vt:lpstr>Kartoflen</vt:lpstr>
      <vt:lpstr>Den store fødevare-tidslinje </vt:lpstr>
      <vt:lpstr>Den store fødevare-tidslinje </vt:lpstr>
      <vt:lpstr>Den store fødevare-tidslinje </vt:lpstr>
      <vt:lpstr>Sådan dyrkede man kartofler </vt:lpstr>
      <vt:lpstr>Sådan spiste man kartofler </vt:lpstr>
      <vt:lpstr>BRUG AF KARTOFLEN</vt:lpstr>
      <vt:lpstr>Program</vt:lpstr>
      <vt:lpstr>Smageopgaver </vt:lpstr>
      <vt:lpstr>Produktion af kartoffelmel </vt:lpstr>
      <vt:lpstr>Her skal småkagerne laves og bages </vt:lpstr>
      <vt:lpstr>Oprydning og afslutning </vt:lpstr>
      <vt:lpstr>Gåtur rundt i</vt:lpstr>
    </vt:vector>
  </TitlesOfParts>
  <Company>Den Gamle By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Mad på bordet - kartoflen</dc:title>
  <dc:creator>Pauline Mølkjær-Jørgensen</dc:creator>
  <cp:lastModifiedBy>Pauline Mølkjær-Jørgensen</cp:lastModifiedBy>
  <cp:revision>21</cp:revision>
  <dcterms:created xsi:type="dcterms:W3CDTF">2023-06-06T12:53:53Z</dcterms:created>
  <dcterms:modified xsi:type="dcterms:W3CDTF">2024-08-15T09:22:24Z</dcterms:modified>
</cp:coreProperties>
</file>