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  <p:sldId id="258" r:id="rId7"/>
    <p:sldId id="262" r:id="rId8"/>
    <p:sldId id="263" r:id="rId9"/>
    <p:sldId id="266" r:id="rId10"/>
    <p:sldId id="264" r:id="rId11"/>
    <p:sldId id="267" r:id="rId12"/>
    <p:sldId id="273" r:id="rId13"/>
    <p:sldId id="268" r:id="rId14"/>
    <p:sldId id="269" r:id="rId15"/>
    <p:sldId id="265" r:id="rId16"/>
    <p:sldId id="270" r:id="rId17"/>
    <p:sldId id="271" r:id="rId18"/>
    <p:sldId id="277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20FC-3A19-47D6-BF60-BC53EF72BA35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06A-4465-4E25-A910-71FA34F21E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899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20FC-3A19-47D6-BF60-BC53EF72BA35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06A-4465-4E25-A910-71FA34F21E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3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20FC-3A19-47D6-BF60-BC53EF72BA35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06A-4465-4E25-A910-71FA34F21E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647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20FC-3A19-47D6-BF60-BC53EF72BA35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06A-4465-4E25-A910-71FA34F21E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536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20FC-3A19-47D6-BF60-BC53EF72BA35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06A-4465-4E25-A910-71FA34F21E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961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20FC-3A19-47D6-BF60-BC53EF72BA35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06A-4465-4E25-A910-71FA34F21E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052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20FC-3A19-47D6-BF60-BC53EF72BA35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06A-4465-4E25-A910-71FA34F21E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6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20FC-3A19-47D6-BF60-BC53EF72BA35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06A-4465-4E25-A910-71FA34F21E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27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20FC-3A19-47D6-BF60-BC53EF72BA35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06A-4465-4E25-A910-71FA34F21E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845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20FC-3A19-47D6-BF60-BC53EF72BA35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06A-4465-4E25-A910-71FA34F21E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531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20FC-3A19-47D6-BF60-BC53EF72BA35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C06A-4465-4E25-A910-71FA34F21E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58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220FC-3A19-47D6-BF60-BC53EF72BA35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AC06A-4465-4E25-A910-71FA34F21E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57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02549"/>
          </a:xfrm>
        </p:spPr>
        <p:txBody>
          <a:bodyPr>
            <a:normAutofit/>
          </a:bodyPr>
          <a:lstStyle/>
          <a:p>
            <a:r>
              <a:rPr lang="da-DK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Billedkatalog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887345"/>
            <a:ext cx="9144000" cy="960818"/>
          </a:xfrm>
        </p:spPr>
        <p:txBody>
          <a:bodyPr>
            <a:normAutofit fontScale="55000" lnSpcReduction="20000"/>
          </a:bodyPr>
          <a:lstStyle/>
          <a:p>
            <a:r>
              <a:rPr lang="da-DK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Ting af kobber</a:t>
            </a:r>
          </a:p>
          <a:p>
            <a:r>
              <a:rPr lang="da-DK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i Den Gamle By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0" y="60258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Til forløbet </a:t>
            </a:r>
          </a:p>
          <a:p>
            <a:pPr algn="ctr"/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Kobbersmeden – håndværk og design med historie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8676BA-DB3A-B709-1E02-25767CFCD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4766" y="4825436"/>
            <a:ext cx="2982468" cy="10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9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Kande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00" y="1825625"/>
            <a:ext cx="6528600" cy="4351338"/>
          </a:xfrm>
        </p:spPr>
      </p:pic>
    </p:spTree>
    <p:extLst>
      <p:ext uri="{BB962C8B-B14F-4D97-AF65-F5344CB8AC3E}">
        <p14:creationId xmlns:p14="http://schemas.microsoft.com/office/powerpoint/2010/main" val="324206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Olielampe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00" y="1825625"/>
            <a:ext cx="6528600" cy="4351338"/>
          </a:xfrm>
        </p:spPr>
      </p:pic>
    </p:spTree>
    <p:extLst>
      <p:ext uri="{BB962C8B-B14F-4D97-AF65-F5344CB8AC3E}">
        <p14:creationId xmlns:p14="http://schemas.microsoft.com/office/powerpoint/2010/main" val="101698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Pynteplatter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516"/>
            <a:ext cx="5181600" cy="3453556"/>
          </a:xfrm>
        </p:spPr>
      </p:pic>
      <p:pic>
        <p:nvPicPr>
          <p:cNvPr id="6" name="Pladsholder til ind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516"/>
            <a:ext cx="5181600" cy="3453556"/>
          </a:xfrm>
        </p:spPr>
      </p:pic>
    </p:spTree>
    <p:extLst>
      <p:ext uri="{BB962C8B-B14F-4D97-AF65-F5344CB8AC3E}">
        <p14:creationId xmlns:p14="http://schemas.microsoft.com/office/powerpoint/2010/main" val="74299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Vandspy (afløb fra tagrende)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00" y="1825625"/>
            <a:ext cx="6528600" cy="4351338"/>
          </a:xfrm>
        </p:spPr>
      </p:pic>
    </p:spTree>
    <p:extLst>
      <p:ext uri="{BB962C8B-B14F-4D97-AF65-F5344CB8AC3E}">
        <p14:creationId xmlns:p14="http://schemas.microsoft.com/office/powerpoint/2010/main" val="2761101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Inddækning af tag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00" y="1825625"/>
            <a:ext cx="6528600" cy="4351338"/>
          </a:xfrm>
        </p:spPr>
      </p:pic>
    </p:spTree>
    <p:extLst>
      <p:ext uri="{BB962C8B-B14F-4D97-AF65-F5344CB8AC3E}">
        <p14:creationId xmlns:p14="http://schemas.microsoft.com/office/powerpoint/2010/main" val="173303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Sol-ur</a:t>
            </a:r>
            <a:endParaRPr lang="da-DK" sz="4000" dirty="0">
              <a:solidFill>
                <a:schemeClr val="tx1">
                  <a:lumMod val="75000"/>
                  <a:lumOff val="25000"/>
                </a:schemeClr>
              </a:solidFill>
              <a:latin typeface="Volte" panose="00000500000000000000" pitchFamily="50" charset="0"/>
            </a:endParaRP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00" y="1825625"/>
            <a:ext cx="6528600" cy="4351338"/>
          </a:xfrm>
        </p:spPr>
      </p:pic>
    </p:spTree>
    <p:extLst>
      <p:ext uri="{BB962C8B-B14F-4D97-AF65-F5344CB8AC3E}">
        <p14:creationId xmlns:p14="http://schemas.microsoft.com/office/powerpoint/2010/main" val="196853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Kobbersmedens skilt (1800-tallet)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89" y="1825625"/>
            <a:ext cx="3247622" cy="4351338"/>
          </a:xfrm>
        </p:spPr>
      </p:pic>
    </p:spTree>
    <p:extLst>
      <p:ext uri="{BB962C8B-B14F-4D97-AF65-F5344CB8AC3E}">
        <p14:creationId xmlns:p14="http://schemas.microsoft.com/office/powerpoint/2010/main" val="4239588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Blikkenslagerens skilt (1900-tallet)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00" y="1825625"/>
            <a:ext cx="6528600" cy="4351338"/>
          </a:xfrm>
        </p:spPr>
      </p:pic>
    </p:spTree>
    <p:extLst>
      <p:ext uri="{BB962C8B-B14F-4D97-AF65-F5344CB8AC3E}">
        <p14:creationId xmlns:p14="http://schemas.microsoft.com/office/powerpoint/2010/main" val="182332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lede 8" descr="Et billede, der indeholder person, se, Ansigt, finger&#10;&#10;Automatisk genereret beskrivelse">
            <a:extLst>
              <a:ext uri="{FF2B5EF4-FFF2-40B4-BE49-F238E27FC236}">
                <a16:creationId xmlns:a16="http://schemas.microsoft.com/office/drawing/2014/main" id="{70741013-6C34-900B-75FF-595B4D9B8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75" y="1844675"/>
            <a:ext cx="6708775" cy="4449763"/>
          </a:xfrm>
          <a:prstGeom prst="rect">
            <a:avLst/>
          </a:prstGeom>
        </p:spPr>
      </p:pic>
      <p:pic>
        <p:nvPicPr>
          <p:cNvPr id="7" name="Pladsholder til indhold 6" descr="Et billede, der indeholder Elarbejde, kable, person, indendørs&#10;&#10;Automatisk genereret beskrivelse">
            <a:extLst>
              <a:ext uri="{FF2B5EF4-FFF2-40B4-BE49-F238E27FC236}">
                <a16:creationId xmlns:a16="http://schemas.microsoft.com/office/drawing/2014/main" id="{BD664620-16A4-D92E-57DA-78E67EBE4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5669" y="2597944"/>
            <a:ext cx="4449763" cy="294322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Ledninger</a:t>
            </a:r>
            <a:endParaRPr lang="en-US" sz="4000" kern="1200" dirty="0">
              <a:solidFill>
                <a:schemeClr val="tx1">
                  <a:lumMod val="75000"/>
                  <a:lumOff val="25000"/>
                </a:schemeClr>
              </a:solidFill>
              <a:latin typeface="Volte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1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Øse</a:t>
            </a:r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08" y="1825625"/>
            <a:ext cx="2900183" cy="4351338"/>
          </a:xfrm>
        </p:spPr>
      </p:pic>
      <p:pic>
        <p:nvPicPr>
          <p:cNvPr id="8" name="Pladsholder til indhold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516"/>
            <a:ext cx="5181600" cy="3453556"/>
          </a:xfrm>
        </p:spPr>
      </p:pic>
    </p:spTree>
    <p:extLst>
      <p:ext uri="{BB962C8B-B14F-4D97-AF65-F5344CB8AC3E}">
        <p14:creationId xmlns:p14="http://schemas.microsoft.com/office/powerpoint/2010/main" val="54758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Øse 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08" y="1825625"/>
            <a:ext cx="2900183" cy="4351338"/>
          </a:xfrm>
        </p:spPr>
      </p:pic>
      <p:pic>
        <p:nvPicPr>
          <p:cNvPr id="6" name="Pladsholder til ind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08" y="1825625"/>
            <a:ext cx="2900183" cy="4351338"/>
          </a:xfrm>
        </p:spPr>
      </p:pic>
    </p:spTree>
    <p:extLst>
      <p:ext uri="{BB962C8B-B14F-4D97-AF65-F5344CB8AC3E}">
        <p14:creationId xmlns:p14="http://schemas.microsoft.com/office/powerpoint/2010/main" val="343062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Øse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08" y="1825625"/>
            <a:ext cx="2900183" cy="4351338"/>
          </a:xfrm>
        </p:spPr>
      </p:pic>
    </p:spTree>
    <p:extLst>
      <p:ext uri="{BB962C8B-B14F-4D97-AF65-F5344CB8AC3E}">
        <p14:creationId xmlns:p14="http://schemas.microsoft.com/office/powerpoint/2010/main" val="85224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Kedel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00" y="1825625"/>
            <a:ext cx="6528600" cy="4351338"/>
          </a:xfrm>
        </p:spPr>
      </p:pic>
    </p:spTree>
    <p:extLst>
      <p:ext uri="{BB962C8B-B14F-4D97-AF65-F5344CB8AC3E}">
        <p14:creationId xmlns:p14="http://schemas.microsoft.com/office/powerpoint/2010/main" val="138700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Kageform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00" y="1825625"/>
            <a:ext cx="6528600" cy="4351338"/>
          </a:xfrm>
        </p:spPr>
      </p:pic>
    </p:spTree>
    <p:extLst>
      <p:ext uri="{BB962C8B-B14F-4D97-AF65-F5344CB8AC3E}">
        <p14:creationId xmlns:p14="http://schemas.microsoft.com/office/powerpoint/2010/main" val="272133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Æbleskivepande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00" y="1825625"/>
            <a:ext cx="6528600" cy="4351338"/>
          </a:xfrm>
        </p:spPr>
      </p:pic>
    </p:spTree>
    <p:extLst>
      <p:ext uri="{BB962C8B-B14F-4D97-AF65-F5344CB8AC3E}">
        <p14:creationId xmlns:p14="http://schemas.microsoft.com/office/powerpoint/2010/main" val="100723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Te-maskine</a:t>
            </a:r>
            <a:r>
              <a:rPr lang="da-D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 (”samovar”)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00" y="1825625"/>
            <a:ext cx="6528600" cy="4351338"/>
          </a:xfrm>
        </p:spPr>
      </p:pic>
    </p:spTree>
    <p:extLst>
      <p:ext uri="{BB962C8B-B14F-4D97-AF65-F5344CB8AC3E}">
        <p14:creationId xmlns:p14="http://schemas.microsoft.com/office/powerpoint/2010/main" val="326446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olte" panose="00000500000000000000" pitchFamily="50" charset="0"/>
              </a:rPr>
              <a:t>Tragt, med reparation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516"/>
            <a:ext cx="5181600" cy="3453556"/>
          </a:xfrm>
        </p:spPr>
      </p:pic>
      <p:pic>
        <p:nvPicPr>
          <p:cNvPr id="7" name="Pladsholder til indhold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516"/>
            <a:ext cx="5181600" cy="3453556"/>
          </a:xfrm>
        </p:spPr>
      </p:pic>
    </p:spTree>
    <p:extLst>
      <p:ext uri="{BB962C8B-B14F-4D97-AF65-F5344CB8AC3E}">
        <p14:creationId xmlns:p14="http://schemas.microsoft.com/office/powerpoint/2010/main" val="392361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55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Volte</vt:lpstr>
      <vt:lpstr>Office-tema</vt:lpstr>
      <vt:lpstr>Billedkatalog</vt:lpstr>
      <vt:lpstr>Øse</vt:lpstr>
      <vt:lpstr>Øse </vt:lpstr>
      <vt:lpstr>Øse</vt:lpstr>
      <vt:lpstr>Kedel</vt:lpstr>
      <vt:lpstr>Kageform</vt:lpstr>
      <vt:lpstr>Æbleskivepande</vt:lpstr>
      <vt:lpstr>Te-maskine (”samovar”)</vt:lpstr>
      <vt:lpstr>Tragt, med reparation</vt:lpstr>
      <vt:lpstr>Kande</vt:lpstr>
      <vt:lpstr>Olielampe</vt:lpstr>
      <vt:lpstr>Pynteplatter</vt:lpstr>
      <vt:lpstr>Vandspy (afløb fra tagrende)</vt:lpstr>
      <vt:lpstr>Inddækning af tag</vt:lpstr>
      <vt:lpstr>Sol-ur</vt:lpstr>
      <vt:lpstr>Kobbersmedens skilt (1800-tallet)</vt:lpstr>
      <vt:lpstr>Blikkenslagerens skilt (1900-tallet)</vt:lpstr>
      <vt:lpstr>Ledninger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Inspirationskatalog</dc:title>
  <dc:creator>Lisbeth Skjernov</dc:creator>
  <cp:lastModifiedBy>Lisbeth Skjernov</cp:lastModifiedBy>
  <cp:revision>18</cp:revision>
  <dcterms:created xsi:type="dcterms:W3CDTF">2023-03-20T07:43:25Z</dcterms:created>
  <dcterms:modified xsi:type="dcterms:W3CDTF">2024-01-29T07:04:31Z</dcterms:modified>
</cp:coreProperties>
</file>